
<file path=[Content_Types].xml><?xml version="1.0" encoding="utf-8"?>
<Types xmlns="http://schemas.openxmlformats.org/package/2006/content-types">
  <Default Extension="jpeg" ContentType="image/jpeg"/>
  <Default Extension="JPG" ContentType="image/.jp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4" r:id="rId3"/>
    <p:sldMasterId id="2147483660" r:id="rId4"/>
    <p:sldMasterId id="2147483666" r:id="rId5"/>
    <p:sldMasterId id="2147483672" r:id="rId6"/>
    <p:sldMasterId id="2147483678" r:id="rId7"/>
    <p:sldMasterId id="2147483684" r:id="rId8"/>
    <p:sldMasterId id="2147483690" r:id="rId9"/>
    <p:sldMasterId id="2147483696" r:id="rId10"/>
  </p:sldMasterIdLst>
  <p:notesMasterIdLst>
    <p:notesMasterId r:id="rId16"/>
  </p:notesMasterIdLst>
  <p:handoutMasterIdLst>
    <p:handoutMasterId r:id="rId68"/>
  </p:handoutMasterIdLst>
  <p:sldIdLst>
    <p:sldId id="820" r:id="rId11"/>
    <p:sldId id="821" r:id="rId12"/>
    <p:sldId id="822" r:id="rId13"/>
    <p:sldId id="823" r:id="rId14"/>
    <p:sldId id="824" r:id="rId15"/>
    <p:sldId id="825" r:id="rId17"/>
    <p:sldId id="826" r:id="rId18"/>
    <p:sldId id="827" r:id="rId19"/>
    <p:sldId id="828" r:id="rId20"/>
    <p:sldId id="829" r:id="rId21"/>
    <p:sldId id="830" r:id="rId22"/>
    <p:sldId id="831" r:id="rId23"/>
    <p:sldId id="832" r:id="rId24"/>
    <p:sldId id="833" r:id="rId25"/>
    <p:sldId id="834" r:id="rId26"/>
    <p:sldId id="835" r:id="rId27"/>
    <p:sldId id="875" r:id="rId28"/>
    <p:sldId id="836" r:id="rId29"/>
    <p:sldId id="837" r:id="rId30"/>
    <p:sldId id="838" r:id="rId31"/>
    <p:sldId id="839" r:id="rId32"/>
    <p:sldId id="840" r:id="rId33"/>
    <p:sldId id="841" r:id="rId34"/>
    <p:sldId id="842" r:id="rId35"/>
    <p:sldId id="843" r:id="rId36"/>
    <p:sldId id="844" r:id="rId37"/>
    <p:sldId id="845" r:id="rId38"/>
    <p:sldId id="846" r:id="rId39"/>
    <p:sldId id="847" r:id="rId40"/>
    <p:sldId id="848" r:id="rId41"/>
    <p:sldId id="849" r:id="rId42"/>
    <p:sldId id="850" r:id="rId43"/>
    <p:sldId id="851" r:id="rId44"/>
    <p:sldId id="852" r:id="rId45"/>
    <p:sldId id="853" r:id="rId46"/>
    <p:sldId id="854" r:id="rId47"/>
    <p:sldId id="855" r:id="rId48"/>
    <p:sldId id="856" r:id="rId49"/>
    <p:sldId id="857" r:id="rId50"/>
    <p:sldId id="858" r:id="rId51"/>
    <p:sldId id="859" r:id="rId52"/>
    <p:sldId id="860" r:id="rId53"/>
    <p:sldId id="861" r:id="rId54"/>
    <p:sldId id="862" r:id="rId55"/>
    <p:sldId id="863" r:id="rId56"/>
    <p:sldId id="864" r:id="rId57"/>
    <p:sldId id="865" r:id="rId58"/>
    <p:sldId id="866" r:id="rId59"/>
    <p:sldId id="867" r:id="rId60"/>
    <p:sldId id="868" r:id="rId61"/>
    <p:sldId id="869" r:id="rId62"/>
    <p:sldId id="870" r:id="rId63"/>
    <p:sldId id="871" r:id="rId64"/>
    <p:sldId id="872" r:id="rId65"/>
    <p:sldId id="873" r:id="rId66"/>
    <p:sldId id="874" r:id="rId67"/>
  </p:sldIdLst>
  <p:sldSz cx="9144000" cy="6858000" type="screen4x3"/>
  <p:notesSz cx="6858000" cy="9144000"/>
  <p:embeddedFontLst>
    <p:embeddedFont>
      <p:font typeface="微软雅黑" panose="020B0503020204020204" pitchFamily="34" charset="-122"/>
      <p:regular r:id="rId73"/>
    </p:embeddedFont>
    <p:embeddedFont>
      <p:font typeface="Georgia" panose="02040502050405020303" pitchFamily="18" charset="0"/>
      <p:regular r:id="rId74"/>
      <p:bold r:id="rId75"/>
      <p:italic r:id="rId76"/>
      <p:boldItalic r:id="rId77"/>
    </p:embeddedFont>
    <p:embeddedFont>
      <p:font typeface="方正舒体" panose="02010601030101010101" pitchFamily="2" charset="-122"/>
      <p:regular r:id="rId78"/>
    </p:embeddedFont>
    <p:embeddedFont>
      <p:font typeface="Wingdings 2" panose="05020102010507070707" pitchFamily="18" charset="2"/>
      <p:regular r:id="rId79"/>
    </p:embeddedFont>
    <p:embeddedFont>
      <p:font typeface="Wingdings 2" panose="05020102010507070707"/>
      <p:regular r:id="rId80"/>
    </p:embeddedFont>
    <p:embeddedFont>
      <p:font typeface="Calibri" panose="020F0502020204030204" pitchFamily="34" charset="0"/>
      <p:regular r:id="rId81"/>
      <p:bold r:id="rId82"/>
      <p:italic r:id="rId83"/>
      <p:boldItalic r:id="rId84"/>
    </p:embeddedFont>
    <p:embeddedFont>
      <p:font typeface="楷体" panose="02010609060101010101" charset="-122"/>
      <p:regular r:id="rId85"/>
    </p:embeddedFont>
    <p:embeddedFont>
      <p:font typeface="黑体" panose="02010609060101010101" charset="-122"/>
      <p:regular r:id="rId86"/>
    </p:embeddedFont>
    <p:embeddedFont>
      <p:font typeface="Verdana" panose="020B0604030504040204" pitchFamily="34" charset="0"/>
      <p:regular r:id="rId87"/>
      <p:bold r:id="rId88"/>
      <p:italic r:id="rId89"/>
      <p:boldItalic r:id="rId90"/>
    </p:embeddedFont>
    <p:embeddedFont>
      <p:font typeface="华文中宋" panose="02010600040101010101" pitchFamily="2" charset="-122"/>
      <p:regular r:id="rId91"/>
    </p:embeddedFont>
  </p:embeddedFontLst>
  <p:custDataLst>
    <p:tags r:id="rId92"/>
  </p:custDataLst>
  <p:defaultTextStyle>
    <a:defPPr>
      <a:defRPr lang="zh-CN"/>
    </a:defPPr>
    <a:lvl1pPr marL="0" lvl="0" indent="0" algn="l" defTabSz="914400" rtl="0" eaLnBrk="1" fontAlgn="base" latinLnBrk="0" hangingPunct="1">
      <a:lnSpc>
        <a:spcPct val="100000"/>
      </a:lnSpc>
      <a:spcBef>
        <a:spcPct val="0"/>
      </a:spcBef>
      <a:spcAft>
        <a:spcPct val="0"/>
      </a:spcAft>
      <a:buNone/>
      <a:defRPr sz="4000" b="0" i="0" u="none" kern="1200" baseline="0">
        <a:solidFill>
          <a:schemeClr val="tx1"/>
        </a:solidFill>
        <a:latin typeface="微软雅黑" panose="020B0503020204020204" pitchFamily="34" charset="-122"/>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4000" b="0" i="0" u="none" kern="1200" baseline="0">
        <a:solidFill>
          <a:schemeClr val="tx1"/>
        </a:solidFill>
        <a:latin typeface="微软雅黑" panose="020B0503020204020204" pitchFamily="34"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4000" b="0" i="0" u="none" kern="1200" baseline="0">
        <a:solidFill>
          <a:schemeClr val="tx1"/>
        </a:solidFill>
        <a:latin typeface="微软雅黑" panose="020B0503020204020204" pitchFamily="34"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4000" b="0" i="0" u="none" kern="1200" baseline="0">
        <a:solidFill>
          <a:schemeClr val="tx1"/>
        </a:solidFill>
        <a:latin typeface="微软雅黑" panose="020B0503020204020204" pitchFamily="34"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4000" b="0" i="0" u="none" kern="1200" baseline="0">
        <a:solidFill>
          <a:schemeClr val="tx1"/>
        </a:solidFill>
        <a:latin typeface="微软雅黑" panose="020B0503020204020204" pitchFamily="34" charset="-122"/>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4000" b="0" i="0" u="none" kern="1200" baseline="0">
        <a:solidFill>
          <a:schemeClr val="tx1"/>
        </a:solidFill>
        <a:latin typeface="微软雅黑" panose="020B0503020204020204" pitchFamily="34" charset="-122"/>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4000" b="0" i="0" u="none" kern="1200" baseline="0">
        <a:solidFill>
          <a:schemeClr val="tx1"/>
        </a:solidFill>
        <a:latin typeface="微软雅黑" panose="020B0503020204020204" pitchFamily="34" charset="-122"/>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4000" b="0" i="0" u="none" kern="1200" baseline="0">
        <a:solidFill>
          <a:schemeClr val="tx1"/>
        </a:solidFill>
        <a:latin typeface="微软雅黑" panose="020B0503020204020204" pitchFamily="34" charset="-122"/>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4000" b="0" i="0" u="none" kern="1200" baseline="0">
        <a:solidFill>
          <a:schemeClr val="tx1"/>
        </a:solidFill>
        <a:latin typeface="微软雅黑" panose="020B0503020204020204" pitchFamily="34" charset="-122"/>
        <a:ea typeface="宋体" panose="02010600030101010101" pitchFamily="2" charset="-122"/>
        <a:cs typeface="+mn-cs"/>
      </a:defRPr>
    </a:lvl9pPr>
  </p:defaultTextStyle>
  <p:extLst>
    <p:ext uri="{EFAFB233-063F-42B5-8137-9DF3F51BA10A}">
      <p15:sldGuideLst xmlns:p15="http://schemas.microsoft.com/office/powerpoint/2012/main">
        <p15:guide id="1" orient="horz" pos="2341"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cmAuthor id="2" name="吴鸿滨" initials="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0B3883"/>
    <a:srgbClr val="9F7A70"/>
    <a:srgbClr val="000000"/>
    <a:srgbClr val="0D3F73"/>
    <a:srgbClr val="1D41D5"/>
    <a:srgbClr val="092E6B"/>
    <a:srgbClr val="081186"/>
    <a:srgbClr val="026974"/>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554" autoAdjust="0"/>
    <p:restoredTop sz="94667"/>
  </p:normalViewPr>
  <p:slideViewPr>
    <p:cSldViewPr showGuides="1">
      <p:cViewPr varScale="1">
        <p:scale>
          <a:sx n="64" d="100"/>
          <a:sy n="64" d="100"/>
        </p:scale>
        <p:origin x="738" y="72"/>
      </p:cViewPr>
      <p:guideLst>
        <p:guide orient="horz" pos="2341"/>
        <p:guide pos="2880"/>
      </p:guideLst>
    </p:cSldViewPr>
  </p:slideViewPr>
  <p:outlineViewPr>
    <p:cViewPr>
      <p:scale>
        <a:sx n="33" d="100"/>
        <a:sy n="33" d="100"/>
      </p:scale>
      <p:origin x="0" y="433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2" Type="http://schemas.openxmlformats.org/officeDocument/2006/relationships/tags" Target="tags/tag200.xml"/><Relationship Id="rId91" Type="http://schemas.openxmlformats.org/officeDocument/2006/relationships/font" Target="fonts/font19.fntdata"/><Relationship Id="rId90" Type="http://schemas.openxmlformats.org/officeDocument/2006/relationships/font" Target="fonts/font18.fntdata"/><Relationship Id="rId9" Type="http://schemas.openxmlformats.org/officeDocument/2006/relationships/slideMaster" Target="slideMasters/slideMaster8.xml"/><Relationship Id="rId89" Type="http://schemas.openxmlformats.org/officeDocument/2006/relationships/font" Target="fonts/font17.fntdata"/><Relationship Id="rId88" Type="http://schemas.openxmlformats.org/officeDocument/2006/relationships/font" Target="fonts/font16.fntdata"/><Relationship Id="rId87" Type="http://schemas.openxmlformats.org/officeDocument/2006/relationships/font" Target="fonts/font15.fntdata"/><Relationship Id="rId86" Type="http://schemas.openxmlformats.org/officeDocument/2006/relationships/font" Target="fonts/font14.fntdata"/><Relationship Id="rId85" Type="http://schemas.openxmlformats.org/officeDocument/2006/relationships/font" Target="fonts/font13.fntdata"/><Relationship Id="rId84" Type="http://schemas.openxmlformats.org/officeDocument/2006/relationships/font" Target="fonts/font12.fntdata"/><Relationship Id="rId83" Type="http://schemas.openxmlformats.org/officeDocument/2006/relationships/font" Target="fonts/font11.fntdata"/><Relationship Id="rId82" Type="http://schemas.openxmlformats.org/officeDocument/2006/relationships/font" Target="fonts/font10.fntdata"/><Relationship Id="rId81" Type="http://schemas.openxmlformats.org/officeDocument/2006/relationships/font" Target="fonts/font9.fntdata"/><Relationship Id="rId80" Type="http://schemas.openxmlformats.org/officeDocument/2006/relationships/font" Target="fonts/font8.fntdata"/><Relationship Id="rId8" Type="http://schemas.openxmlformats.org/officeDocument/2006/relationships/slideMaster" Target="slideMasters/slideMaster7.xml"/><Relationship Id="rId79" Type="http://schemas.openxmlformats.org/officeDocument/2006/relationships/font" Target="fonts/font7.fntdata"/><Relationship Id="rId78" Type="http://schemas.openxmlformats.org/officeDocument/2006/relationships/font" Target="fonts/font6.fntdata"/><Relationship Id="rId77" Type="http://schemas.openxmlformats.org/officeDocument/2006/relationships/font" Target="fonts/font5.fntdata"/><Relationship Id="rId76" Type="http://schemas.openxmlformats.org/officeDocument/2006/relationships/font" Target="fonts/font4.fntdata"/><Relationship Id="rId75" Type="http://schemas.openxmlformats.org/officeDocument/2006/relationships/font" Target="fonts/font3.fntdata"/><Relationship Id="rId74" Type="http://schemas.openxmlformats.org/officeDocument/2006/relationships/font" Target="fonts/font2.fntdata"/><Relationship Id="rId73" Type="http://schemas.openxmlformats.org/officeDocument/2006/relationships/font" Target="fonts/font1.fntdata"/><Relationship Id="rId72" Type="http://schemas.openxmlformats.org/officeDocument/2006/relationships/commentAuthors" Target="commentAuthors.xml"/><Relationship Id="rId71" Type="http://schemas.openxmlformats.org/officeDocument/2006/relationships/tableStyles" Target="tableStyles.xml"/><Relationship Id="rId70" Type="http://schemas.openxmlformats.org/officeDocument/2006/relationships/viewProps" Target="viewProps.xml"/><Relationship Id="rId7" Type="http://schemas.openxmlformats.org/officeDocument/2006/relationships/slideMaster" Target="slideMasters/slideMaster6.xml"/><Relationship Id="rId69" Type="http://schemas.openxmlformats.org/officeDocument/2006/relationships/presProps" Target="presProps.xml"/><Relationship Id="rId68" Type="http://schemas.openxmlformats.org/officeDocument/2006/relationships/handoutMaster" Target="handoutMasters/handoutMaster1.xml"/><Relationship Id="rId67" Type="http://schemas.openxmlformats.org/officeDocument/2006/relationships/slide" Target="slides/slide56.xml"/><Relationship Id="rId66" Type="http://schemas.openxmlformats.org/officeDocument/2006/relationships/slide" Target="slides/slide55.xml"/><Relationship Id="rId65" Type="http://schemas.openxmlformats.org/officeDocument/2006/relationships/slide" Target="slides/slide54.xml"/><Relationship Id="rId64" Type="http://schemas.openxmlformats.org/officeDocument/2006/relationships/slide" Target="slides/slide53.xml"/><Relationship Id="rId63" Type="http://schemas.openxmlformats.org/officeDocument/2006/relationships/slide" Target="slides/slide52.xml"/><Relationship Id="rId62" Type="http://schemas.openxmlformats.org/officeDocument/2006/relationships/slide" Target="slides/slide51.xml"/><Relationship Id="rId61" Type="http://schemas.openxmlformats.org/officeDocument/2006/relationships/slide" Target="slides/slide50.xml"/><Relationship Id="rId60" Type="http://schemas.openxmlformats.org/officeDocument/2006/relationships/slide" Target="slides/slide49.xml"/><Relationship Id="rId6" Type="http://schemas.openxmlformats.org/officeDocument/2006/relationships/slideMaster" Target="slideMasters/slideMaster5.xml"/><Relationship Id="rId59" Type="http://schemas.openxmlformats.org/officeDocument/2006/relationships/slide" Target="slides/slide48.xml"/><Relationship Id="rId58" Type="http://schemas.openxmlformats.org/officeDocument/2006/relationships/slide" Target="slides/slide47.xml"/><Relationship Id="rId57" Type="http://schemas.openxmlformats.org/officeDocument/2006/relationships/slide" Target="slides/slide46.xml"/><Relationship Id="rId56" Type="http://schemas.openxmlformats.org/officeDocument/2006/relationships/slide" Target="slides/slide45.xml"/><Relationship Id="rId55" Type="http://schemas.openxmlformats.org/officeDocument/2006/relationships/slide" Target="slides/slide44.xml"/><Relationship Id="rId54" Type="http://schemas.openxmlformats.org/officeDocument/2006/relationships/slide" Target="slides/slide43.xml"/><Relationship Id="rId53" Type="http://schemas.openxmlformats.org/officeDocument/2006/relationships/slide" Target="slides/slide42.xml"/><Relationship Id="rId52" Type="http://schemas.openxmlformats.org/officeDocument/2006/relationships/slide" Target="slides/slide41.xml"/><Relationship Id="rId51" Type="http://schemas.openxmlformats.org/officeDocument/2006/relationships/slide" Target="slides/slide40.xml"/><Relationship Id="rId50" Type="http://schemas.openxmlformats.org/officeDocument/2006/relationships/slide" Target="slides/slide39.xml"/><Relationship Id="rId5" Type="http://schemas.openxmlformats.org/officeDocument/2006/relationships/slideMaster" Target="slideMasters/slideMaster4.xml"/><Relationship Id="rId49" Type="http://schemas.openxmlformats.org/officeDocument/2006/relationships/slide" Target="slides/slide38.xml"/><Relationship Id="rId48" Type="http://schemas.openxmlformats.org/officeDocument/2006/relationships/slide" Target="slides/slide37.xml"/><Relationship Id="rId47" Type="http://schemas.openxmlformats.org/officeDocument/2006/relationships/slide" Target="slides/slide36.xml"/><Relationship Id="rId46" Type="http://schemas.openxmlformats.org/officeDocument/2006/relationships/slide" Target="slides/slide35.xml"/><Relationship Id="rId45" Type="http://schemas.openxmlformats.org/officeDocument/2006/relationships/slide" Target="slides/slide34.xml"/><Relationship Id="rId44" Type="http://schemas.openxmlformats.org/officeDocument/2006/relationships/slide" Target="slides/slide33.xml"/><Relationship Id="rId43" Type="http://schemas.openxmlformats.org/officeDocument/2006/relationships/slide" Target="slides/slide32.xml"/><Relationship Id="rId42" Type="http://schemas.openxmlformats.org/officeDocument/2006/relationships/slide" Target="slides/slide31.xml"/><Relationship Id="rId41" Type="http://schemas.openxmlformats.org/officeDocument/2006/relationships/slide" Target="slides/slide30.xml"/><Relationship Id="rId40" Type="http://schemas.openxmlformats.org/officeDocument/2006/relationships/slide" Target="slides/slide29.xml"/><Relationship Id="rId4" Type="http://schemas.openxmlformats.org/officeDocument/2006/relationships/slideMaster" Target="slideMasters/slideMaster3.xml"/><Relationship Id="rId39" Type="http://schemas.openxmlformats.org/officeDocument/2006/relationships/slide" Target="slides/slide28.xml"/><Relationship Id="rId38" Type="http://schemas.openxmlformats.org/officeDocument/2006/relationships/slide" Target="slides/slide27.xml"/><Relationship Id="rId37" Type="http://schemas.openxmlformats.org/officeDocument/2006/relationships/slide" Target="slides/slide26.xml"/><Relationship Id="rId36" Type="http://schemas.openxmlformats.org/officeDocument/2006/relationships/slide" Target="slides/slide25.xml"/><Relationship Id="rId35" Type="http://schemas.openxmlformats.org/officeDocument/2006/relationships/slide" Target="slides/slide24.xml"/><Relationship Id="rId34" Type="http://schemas.openxmlformats.org/officeDocument/2006/relationships/slide" Target="slides/slide23.xml"/><Relationship Id="rId33" Type="http://schemas.openxmlformats.org/officeDocument/2006/relationships/slide" Target="slides/slide22.xml"/><Relationship Id="rId32" Type="http://schemas.openxmlformats.org/officeDocument/2006/relationships/slide" Target="slides/slide21.xml"/><Relationship Id="rId31" Type="http://schemas.openxmlformats.org/officeDocument/2006/relationships/slide" Target="slides/slide20.xml"/><Relationship Id="rId30" Type="http://schemas.openxmlformats.org/officeDocument/2006/relationships/slide" Target="slides/slide19.xml"/><Relationship Id="rId3" Type="http://schemas.openxmlformats.org/officeDocument/2006/relationships/slideMaster" Target="slideMasters/slideMaster2.xml"/><Relationship Id="rId29" Type="http://schemas.openxmlformats.org/officeDocument/2006/relationships/slide" Target="slides/slide18.xml"/><Relationship Id="rId28" Type="http://schemas.openxmlformats.org/officeDocument/2006/relationships/slide" Target="slides/slide17.xml"/><Relationship Id="rId27" Type="http://schemas.openxmlformats.org/officeDocument/2006/relationships/slide" Target="slides/slide16.xml"/><Relationship Id="rId26" Type="http://schemas.openxmlformats.org/officeDocument/2006/relationships/slide" Target="slides/slide15.xml"/><Relationship Id="rId25" Type="http://schemas.openxmlformats.org/officeDocument/2006/relationships/slide" Target="slides/slide14.xml"/><Relationship Id="rId24" Type="http://schemas.openxmlformats.org/officeDocument/2006/relationships/slide" Target="slides/slide13.xml"/><Relationship Id="rId23" Type="http://schemas.openxmlformats.org/officeDocument/2006/relationships/slide" Target="slides/slide12.xml"/><Relationship Id="rId22" Type="http://schemas.openxmlformats.org/officeDocument/2006/relationships/slide" Target="slides/slide11.xml"/><Relationship Id="rId21" Type="http://schemas.openxmlformats.org/officeDocument/2006/relationships/slide" Target="slides/slide10.xml"/><Relationship Id="rId20" Type="http://schemas.openxmlformats.org/officeDocument/2006/relationships/slide" Target="slides/slide9.xml"/><Relationship Id="rId2" Type="http://schemas.openxmlformats.org/officeDocument/2006/relationships/theme" Target="theme/theme1.xml"/><Relationship Id="rId19" Type="http://schemas.openxmlformats.org/officeDocument/2006/relationships/slide" Target="slides/slide8.xml"/><Relationship Id="rId18" Type="http://schemas.openxmlformats.org/officeDocument/2006/relationships/slide" Target="slides/slide7.xml"/><Relationship Id="rId17" Type="http://schemas.openxmlformats.org/officeDocument/2006/relationships/slide" Target="slides/slide6.xml"/><Relationship Id="rId16" Type="http://schemas.openxmlformats.org/officeDocument/2006/relationships/notesMaster" Target="notesMasters/notesMaster1.xml"/><Relationship Id="rId15" Type="http://schemas.openxmlformats.org/officeDocument/2006/relationships/slide" Target="slides/slide5.xml"/><Relationship Id="rId14" Type="http://schemas.openxmlformats.org/officeDocument/2006/relationships/slide" Target="slides/slide4.xml"/><Relationship Id="rId13" Type="http://schemas.openxmlformats.org/officeDocument/2006/relationships/slide" Target="slides/slide3.xml"/><Relationship Id="rId12" Type="http://schemas.openxmlformats.org/officeDocument/2006/relationships/slide" Target="slides/slide2.xml"/><Relationship Id="rId11" Type="http://schemas.openxmlformats.org/officeDocument/2006/relationships/slide" Target="slides/slide1.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Rot="1" noChangeAspect="1"/>
          </p:cNvSpPr>
          <p:nvPr>
            <p:ph type="sldImg"/>
          </p:nvPr>
        </p:nvSpPr>
        <p:spPr>
          <a:xfrm>
            <a:off x="1141413" y="754063"/>
            <a:ext cx="4391025" cy="3294062"/>
          </a:xfrm>
          <a:prstGeom prst="rect">
            <a:avLst/>
          </a:prstGeom>
          <a:noFill/>
          <a:ln w="9525">
            <a:noFill/>
          </a:ln>
        </p:spPr>
      </p:sp>
      <p:sp>
        <p:nvSpPr>
          <p:cNvPr id="7171" name="Rectangle 3"/>
          <p:cNvSpPr>
            <a:spLocks noGrp="1" noChangeArrowheads="1"/>
          </p:cNvSpPr>
          <p:nvPr>
            <p:ph type="body" sz="quarter" idx="3"/>
          </p:nvPr>
        </p:nvSpPr>
        <p:spPr bwMode="auto">
          <a:xfrm>
            <a:off x="538163" y="4387850"/>
            <a:ext cx="5780088" cy="3952875"/>
          </a:xfrm>
          <a:prstGeom prst="rect">
            <a:avLst/>
          </a:prstGeom>
          <a:no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zh-CN"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zh-CN"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zh-CN"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zh-CN"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zh-CN"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zh-CN"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zh-CN"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zh-CN"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zh-CN"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zh-CN"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72" name="Rectangle 4"/>
          <p:cNvSpPr>
            <a:spLocks noGrp="1" noChangeArrowheads="1"/>
          </p:cNvSpPr>
          <p:nvPr>
            <p:ph type="hdr" sz="quarter"/>
          </p:nvPr>
        </p:nvSpPr>
        <p:spPr bwMode="auto">
          <a:xfrm>
            <a:off x="0" y="0"/>
            <a:ext cx="2973388" cy="457200"/>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3" name="Rectangle 5"/>
          <p:cNvSpPr>
            <a:spLocks noGrp="1" noChangeArrowheads="1"/>
          </p:cNvSpPr>
          <p:nvPr>
            <p:ph type="dt" idx="1"/>
          </p:nvPr>
        </p:nvSpPr>
        <p:spPr bwMode="auto">
          <a:xfrm>
            <a:off x="3883025" y="0"/>
            <a:ext cx="2974975" cy="457200"/>
          </a:xfrm>
          <a:prstGeom prst="rect">
            <a:avLst/>
          </a:prstGeom>
          <a:noFill/>
          <a:ln>
            <a:noFill/>
          </a:ln>
        </p:spPr>
        <p:txBody>
          <a:bodyPr vert="horz" wrap="square" lIns="91440" tIns="45720" rIns="91440" bIns="45720" numCol="1" anchor="t" anchorCtr="0" compatLnSpc="1"/>
          <a:lstStyle>
            <a:lvl1pPr algn="r" eaLnBrk="1" hangingPunct="1">
              <a:buFont typeface="Arial" panose="020B0604020202020204" pitchFamily="34" charset="0"/>
              <a:buNone/>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E57F2E5-000F-4A21-A6DF-272605ACE87B}"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4" name="Rectangle 6"/>
          <p:cNvSpPr>
            <a:spLocks noGrp="1" noChangeArrowheads="1"/>
          </p:cNvSpPr>
          <p:nvPr>
            <p:ph type="ftr" sz="quarter" idx="4"/>
          </p:nvPr>
        </p:nvSpPr>
        <p:spPr bwMode="auto">
          <a:xfrm>
            <a:off x="0" y="8686800"/>
            <a:ext cx="2973388" cy="457200"/>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5" name="Rectangle 7"/>
          <p:cNvSpPr>
            <a:spLocks noGrp="1" noChangeArrowheads="1"/>
          </p:cNvSpPr>
          <p:nvPr>
            <p:ph type="sldNum" sz="quarter" idx="5"/>
          </p:nvPr>
        </p:nvSpPr>
        <p:spPr bwMode="auto">
          <a:xfrm>
            <a:off x="3883025" y="8686800"/>
            <a:ext cx="2974975" cy="457200"/>
          </a:xfrm>
          <a:prstGeom prst="rect">
            <a:avLst/>
          </a:prstGeom>
          <a:noFill/>
          <a:ln>
            <a:noFill/>
          </a:ln>
        </p:spPr>
        <p:txBody>
          <a:bodyPr vert="horz" wrap="square" lIns="91440" tIns="45720" rIns="91440" bIns="45720" numCol="1" anchor="t" anchorCtr="0" compatLnSpc="1"/>
          <a:lstStyle/>
          <a:p>
            <a:pPr lvl="0" algn="r" eaLnBrk="1" fontAlgn="base" hangingPunct="1">
              <a:buFont typeface="Arial" panose="020B0604020202020204" pitchFamily="34" charset="0"/>
              <a:buNone/>
            </a:pPr>
            <a:fld id="{9A0DB2DC-4C9A-4742-B13C-FB6460FD3503}" type="slidenum">
              <a:rPr lang="zh-CN" altLang="zh-CN" sz="1200" strike="noStrike" noProof="1" dirty="0">
                <a:latin typeface="Arial" panose="020B0604020202020204" pitchFamily="34" charset="0"/>
                <a:ea typeface="宋体" panose="02010600030101010101" pitchFamily="2" charset="-122"/>
                <a:cs typeface="+mn-cs"/>
              </a:rPr>
            </a:fld>
            <a:endParaRPr lang="zh-CN" altLang="zh-CN" sz="1200"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buFont typeface="Arial" panose="020B0604020202020204" pitchFamily="34" charset="0"/>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buFont typeface="Arial" panose="020B0604020202020204" pitchFamily="34" charset="0"/>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buFont typeface="Arial" panose="020B0604020202020204" pitchFamily="34" charset="0"/>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buFont typeface="Arial" panose="020B0604020202020204" pitchFamily="34" charset="0"/>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buFont typeface="Arial" panose="020B0604020202020204" pitchFamily="34" charset="0"/>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1413" y="754063"/>
            <a:ext cx="4391025" cy="3294062"/>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1413" y="754063"/>
            <a:ext cx="4391025" cy="3294062"/>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a:xfrm>
            <a:off x="1141413" y="684213"/>
            <a:ext cx="4572000" cy="3429000"/>
          </a:xfrm>
        </p:spPr>
      </p:sp>
      <p:sp>
        <p:nvSpPr>
          <p:cNvPr id="39939" name="备注占位符 2"/>
          <p:cNvSpPr>
            <a:spLocks noGrp="1"/>
          </p:cNvSpPr>
          <p:nvPr>
            <p:ph type="body"/>
          </p:nvPr>
        </p:nvSpPr>
        <p:spPr>
          <a:xfrm>
            <a:off x="684213" y="4341813"/>
            <a:ext cx="5486400" cy="4114800"/>
          </a:xfrm>
        </p:spPr>
        <p:txBody>
          <a:bodyPr wrap="square" lIns="91440" tIns="45720" rIns="91440" bIns="45720" anchor="t" anchorCtr="0"/>
          <a:lstStyle/>
          <a:p>
            <a:pPr lvl="0" eaLnBrk="1" hangingPunct="1"/>
            <a:r>
              <a:rPr lang="zh-CN" altLang="zh-CN" dirty="0"/>
              <a:t>与原来比较，就是多了一个试题册背面的信息填好</a:t>
            </a:r>
            <a:endParaRPr lang="zh-CN" altLang="zh-CN" dirty="0"/>
          </a:p>
        </p:txBody>
      </p:sp>
      <p:sp>
        <p:nvSpPr>
          <p:cNvPr id="39940" name="灯片编号占位符 3"/>
          <p:cNvSpPr txBox="1">
            <a:spLocks noGrp="1"/>
          </p:cNvSpPr>
          <p:nvPr/>
        </p:nvSpPr>
        <p:spPr>
          <a:xfrm>
            <a:off x="3883025" y="8683625"/>
            <a:ext cx="2971800" cy="457200"/>
          </a:xfrm>
          <a:prstGeom prst="rect">
            <a:avLst/>
          </a:prstGeom>
          <a:noFill/>
          <a:ln w="9525">
            <a:noFill/>
          </a:ln>
        </p:spPr>
        <p:txBody>
          <a:bodyPr anchor="b" anchorCtr="0"/>
          <a:lstStyle/>
          <a:p>
            <a:pPr lvl="0" algn="r">
              <a:spcBef>
                <a:spcPct val="20000"/>
              </a:spcBef>
              <a:buFont typeface="Wingdings" panose="05000000000000000000" pitchFamily="2" charset="2"/>
              <a:buChar char="u"/>
            </a:pPr>
            <a:fld id="{9A0DB2DC-4C9A-4742-B13C-FB6460FD3503}" type="slidenum">
              <a:rPr lang="zh-CN" altLang="zh-CN" sz="1200" dirty="0">
                <a:latin typeface="Calibri" panose="020F0502020204030204" pitchFamily="34" charset="0"/>
                <a:ea typeface="宋体" panose="02010600030101010101" pitchFamily="2" charset="-122"/>
              </a:rPr>
            </a:fld>
            <a:endParaRPr lang="zh-CN" altLang="zh-CN" sz="1200" dirty="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 name="矩形 1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3" name="矩形 1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4" name="直接连接符 13"/>
          <p:cNvSpPr>
            <a:spLocks noChangeShapeType="1"/>
          </p:cNvSpPr>
          <p:nvPr/>
        </p:nvSpPr>
        <p:spPr bwMode="auto">
          <a:xfrm>
            <a:off x="155576"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 name="矩形 14"/>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4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6" name="矩形 20"/>
          <p:cNvSpPr>
            <a:spLocks noChangeArrowheads="1"/>
          </p:cNvSpPr>
          <p:nvPr/>
        </p:nvSpPr>
        <p:spPr bwMode="white">
          <a:xfrm>
            <a:off x="-19050" y="6724652"/>
            <a:ext cx="9144000" cy="1508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 name="副标题 8"/>
          <p:cNvSpPr>
            <a:spLocks noGrp="1"/>
          </p:cNvSpPr>
          <p:nvPr>
            <p:ph type="subTitle" idx="1"/>
          </p:nvPr>
        </p:nvSpPr>
        <p:spPr>
          <a:xfrm>
            <a:off x="1371601"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fontAlgn="base"/>
            <a:r>
              <a:rPr lang="zh-CN" altLang="en-US" strike="noStrike" noProof="1"/>
              <a:t>单击此处编辑母版副标题样式</a:t>
            </a:r>
            <a:endParaRPr lang="en-US" strike="noStrike" noProof="1"/>
          </a:p>
        </p:txBody>
      </p:sp>
      <p:sp>
        <p:nvSpPr>
          <p:cNvPr id="8" name="标题 7"/>
          <p:cNvSpPr>
            <a:spLocks noGrp="1"/>
          </p:cNvSpPr>
          <p:nvPr>
            <p:ph type="ctrTitle"/>
          </p:nvPr>
        </p:nvSpPr>
        <p:spPr>
          <a:xfrm>
            <a:off x="685805" y="381000"/>
            <a:ext cx="7772401" cy="1752600"/>
          </a:xfrm>
        </p:spPr>
        <p:txBody>
          <a:bodyPr/>
          <a:lstStyle>
            <a:lvl1pPr>
              <a:defRPr sz="4200">
                <a:solidFill>
                  <a:schemeClr val="accent1"/>
                </a:solidFill>
              </a:defRPr>
            </a:lvl1pPr>
          </a:lstStyle>
          <a:p>
            <a:pPr fontAlgn="base"/>
            <a:r>
              <a:rPr lang="zh-CN" altLang="en-US" strike="noStrike" noProof="1"/>
              <a:t>单击此处编辑母版标题样式</a:t>
            </a:r>
            <a:endParaRPr lang="en-US" strike="noStrike" noProof="1"/>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124931" name="Picture 4" descr="像素数据logo2"/>
          <p:cNvPicPr>
            <a:picLocks noChangeAspect="1"/>
          </p:cNvPicPr>
          <p:nvPr userDrawn="1"/>
        </p:nvPicPr>
        <p:blipFill>
          <a:blip r:embed="rId2"/>
          <a:stretch>
            <a:fillRect/>
          </a:stretch>
        </p:blipFill>
        <p:spPr>
          <a:xfrm>
            <a:off x="8001893" y="40007"/>
            <a:ext cx="1088787" cy="608965"/>
          </a:xfrm>
          <a:prstGeom prst="rect">
            <a:avLst/>
          </a:prstGeom>
          <a:noFill/>
          <a:ln w="9525">
            <a:noFill/>
          </a:ln>
        </p:spPr>
      </p:pic>
    </p:spTree>
  </p:cSld>
  <p:clrMapOvr>
    <a:masterClrMapping/>
  </p:clrMapOvr>
  <p:transition spd="slow" advTm="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 name="矩形 1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3" name="矩形 1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4" name="直接连接符 13"/>
          <p:cNvSpPr>
            <a:spLocks noChangeShapeType="1"/>
          </p:cNvSpPr>
          <p:nvPr/>
        </p:nvSpPr>
        <p:spPr bwMode="auto">
          <a:xfrm>
            <a:off x="155576"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 name="矩形 14"/>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4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6" name="矩形 20"/>
          <p:cNvSpPr>
            <a:spLocks noChangeArrowheads="1"/>
          </p:cNvSpPr>
          <p:nvPr/>
        </p:nvSpPr>
        <p:spPr bwMode="white">
          <a:xfrm>
            <a:off x="-19050" y="6724652"/>
            <a:ext cx="9144000" cy="1508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 name="副标题 8"/>
          <p:cNvSpPr>
            <a:spLocks noGrp="1"/>
          </p:cNvSpPr>
          <p:nvPr>
            <p:ph type="subTitle" idx="1"/>
          </p:nvPr>
        </p:nvSpPr>
        <p:spPr>
          <a:xfrm>
            <a:off x="1371601"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fontAlgn="base"/>
            <a:r>
              <a:rPr lang="zh-CN" altLang="en-US" strike="noStrike" noProof="1"/>
              <a:t>单击此处编辑母版副标题样式</a:t>
            </a:r>
            <a:endParaRPr lang="en-US" strike="noStrike" noProof="1"/>
          </a:p>
        </p:txBody>
      </p:sp>
      <p:sp>
        <p:nvSpPr>
          <p:cNvPr id="8" name="标题 7"/>
          <p:cNvSpPr>
            <a:spLocks noGrp="1"/>
          </p:cNvSpPr>
          <p:nvPr>
            <p:ph type="ctrTitle"/>
          </p:nvPr>
        </p:nvSpPr>
        <p:spPr>
          <a:xfrm>
            <a:off x="685805" y="381000"/>
            <a:ext cx="7772401" cy="1752600"/>
          </a:xfrm>
        </p:spPr>
        <p:txBody>
          <a:bodyPr/>
          <a:lstStyle>
            <a:lvl1pPr>
              <a:defRPr sz="4200">
                <a:solidFill>
                  <a:schemeClr val="accent1"/>
                </a:solidFill>
              </a:defRPr>
            </a:lvl1pPr>
          </a:lstStyle>
          <a:p>
            <a:pPr fontAlgn="base"/>
            <a:r>
              <a:rPr lang="zh-CN" altLang="en-US" strike="noStrike" noProof="1"/>
              <a:t>单击此处编辑母版标题样式</a:t>
            </a:r>
            <a:endParaRPr lang="en-US" strike="noStrike" noProof="1"/>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5129" name="Picture 2"/>
          <p:cNvPicPr>
            <a:picLocks noChangeAspect="1"/>
          </p:cNvPicPr>
          <p:nvPr/>
        </p:nvPicPr>
        <p:blipFill>
          <a:blip r:embed="rId3"/>
          <a:stretch>
            <a:fillRect/>
          </a:stretch>
        </p:blipFill>
        <p:spPr>
          <a:xfrm>
            <a:off x="7164388" y="6473825"/>
            <a:ext cx="1655762" cy="247650"/>
          </a:xfrm>
          <a:prstGeom prst="rect">
            <a:avLst/>
          </a:prstGeom>
          <a:noFill/>
          <a:ln w="9525">
            <a:noFill/>
          </a:ln>
        </p:spPr>
      </p:pic>
      <p:pic>
        <p:nvPicPr>
          <p:cNvPr id="5130" name="Picture 2" descr="E:\F盘资料\2016年8-12月 日常工作\校徽及庆徽\校徽横版.png"/>
          <p:cNvPicPr>
            <a:picLocks noChangeAspect="1"/>
          </p:cNvPicPr>
          <p:nvPr/>
        </p:nvPicPr>
        <p:blipFill>
          <a:blip r:embed="rId4">
            <a:clrChange>
              <a:clrFrom>
                <a:srgbClr val="FFFFFF"/>
              </a:clrFrom>
              <a:clrTo>
                <a:srgbClr val="FFFFFF">
                  <a:alpha val="0"/>
                </a:srgbClr>
              </a:clrTo>
            </a:clrChange>
          </a:blip>
          <a:srcRect r="72379"/>
          <a:stretch>
            <a:fillRect/>
          </a:stretch>
        </p:blipFill>
        <p:spPr>
          <a:xfrm>
            <a:off x="107951" y="125415"/>
            <a:ext cx="1079500" cy="1114425"/>
          </a:xfrm>
          <a:prstGeom prst="rect">
            <a:avLst/>
          </a:prstGeom>
          <a:noFill/>
          <a:ln w="9525">
            <a:noFill/>
          </a:ln>
        </p:spPr>
      </p:pic>
      <p:sp>
        <p:nvSpPr>
          <p:cNvPr id="2" name="标题 1"/>
          <p:cNvSpPr>
            <a:spLocks noGrp="1"/>
          </p:cNvSpPr>
          <p:nvPr>
            <p:ph type="title"/>
          </p:nvPr>
        </p:nvSpPr>
        <p:spPr/>
        <p:txBody>
          <a:bodyPr/>
          <a:lstStyle>
            <a:lvl1pPr algn="ctr">
              <a:defRPr b="1">
                <a:solidFill>
                  <a:srgbClr val="C00000"/>
                </a:solidFill>
                <a:latin typeface="微软雅黑" panose="020B0503020204020204" pitchFamily="34" charset="-122"/>
                <a:ea typeface="微软雅黑" panose="020B0503020204020204" pitchFamily="34" charset="-122"/>
              </a:defRPr>
            </a:lvl1pPr>
          </a:lstStyle>
          <a:p>
            <a:pPr fontAlgn="base"/>
            <a:r>
              <a:rPr lang="zh-CN" altLang="en-US" strike="noStrike" noProof="1"/>
              <a:t>单击此处编辑母版标题样式</a:t>
            </a:r>
            <a:endParaRPr lang="en-US" strike="noStrike" noProof="1"/>
          </a:p>
        </p:txBody>
      </p:sp>
      <p:sp>
        <p:nvSpPr>
          <p:cNvPr id="8" name="内容占位符 7"/>
          <p:cNvSpPr>
            <a:spLocks noGrp="1"/>
          </p:cNvSpPr>
          <p:nvPr>
            <p:ph sz="quarter" idx="1"/>
          </p:nvPr>
        </p:nvSpPr>
        <p:spPr>
          <a:xfrm>
            <a:off x="301756" y="1527048"/>
            <a:ext cx="8503921" cy="4572000"/>
          </a:xfrm>
        </p:spPr>
        <p:txBody>
          <a:bodyPr/>
          <a:lstStyle>
            <a:lvl1pPr>
              <a:lnSpc>
                <a:spcPct val="125000"/>
              </a:lnSpc>
              <a:spcBef>
                <a:spcPts val="600"/>
              </a:spcBef>
              <a:spcAft>
                <a:spcPts val="600"/>
              </a:spcAft>
              <a:defRPr baseline="0">
                <a:latin typeface="Arial" panose="020B0604020202020204" pitchFamily="34" charset="0"/>
                <a:ea typeface="微软雅黑" panose="020B0503020204020204" pitchFamily="34" charset="-122"/>
              </a:defRPr>
            </a:lvl1pPr>
            <a:lvl2pPr>
              <a:lnSpc>
                <a:spcPct val="125000"/>
              </a:lnSpc>
              <a:spcBef>
                <a:spcPts val="600"/>
              </a:spcBef>
              <a:spcAft>
                <a:spcPts val="600"/>
              </a:spcAft>
              <a:defRPr baseline="0">
                <a:latin typeface="Arial" panose="020B0604020202020204" pitchFamily="34" charset="0"/>
                <a:ea typeface="微软雅黑" panose="020B0503020204020204" pitchFamily="34" charset="-122"/>
              </a:defRPr>
            </a:lvl2pPr>
            <a:lvl3pPr>
              <a:lnSpc>
                <a:spcPct val="125000"/>
              </a:lnSpc>
              <a:spcBef>
                <a:spcPts val="600"/>
              </a:spcBef>
              <a:spcAft>
                <a:spcPts val="600"/>
              </a:spcAft>
              <a:defRPr baseline="0">
                <a:latin typeface="Arial" panose="020B0604020202020204" pitchFamily="34" charset="0"/>
                <a:ea typeface="微软雅黑" panose="020B0503020204020204" pitchFamily="34" charset="-122"/>
              </a:defRPr>
            </a:lvl3pPr>
            <a:lvl4pPr>
              <a:lnSpc>
                <a:spcPct val="125000"/>
              </a:lnSpc>
              <a:spcBef>
                <a:spcPts val="600"/>
              </a:spcBef>
              <a:spcAft>
                <a:spcPts val="600"/>
              </a:spcAft>
              <a:defRPr baseline="0">
                <a:latin typeface="Arial" panose="020B0604020202020204" pitchFamily="34" charset="0"/>
                <a:ea typeface="微软雅黑" panose="020B0503020204020204" pitchFamily="34" charset="-122"/>
              </a:defRPr>
            </a:lvl4pPr>
            <a:lvl5pPr>
              <a:lnSpc>
                <a:spcPct val="125000"/>
              </a:lnSpc>
              <a:spcBef>
                <a:spcPts val="600"/>
              </a:spcBef>
              <a:spcAft>
                <a:spcPts val="600"/>
              </a:spcAft>
              <a:defRPr baseline="0">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 name="KSO_FD"/>
          <p:cNvSpPr>
            <a:spLocks noGrp="1"/>
          </p:cNvSpPr>
          <p:nvPr>
            <p:ph type="dt" sz="half" idx="2"/>
          </p:nvPr>
        </p:nvSpPr>
        <p:spPr>
          <a:xfrm>
            <a:off x="628650" y="6356352"/>
            <a:ext cx="2057400" cy="365125"/>
          </a:xfrm>
          <a:prstGeom prst="rect">
            <a:avLst/>
          </a:prstGeom>
        </p:spPr>
        <p:txBody>
          <a:bodyPr/>
          <a:lstStyle>
            <a:lvl1pPr eaLnBrk="1" hangingPunct="1">
              <a:buFont typeface="Arial" panose="020B0604020202020204" pitchFamily="34" charset="0"/>
              <a:buNone/>
              <a:defRPr>
                <a:ea typeface="微软雅黑" panose="020B0503020204020204" pitchFamily="34" charset="-122"/>
              </a:defRPr>
            </a:lvl1pPr>
          </a:lstStyle>
          <a:p>
            <a:fld id="{372B12AF-7A5C-4C21-89F3-572D1E292D5B}" type="datetimeFigureOut">
              <a:rPr lang="zh-CN" altLang="en-US" smtClean="0"/>
            </a:fld>
            <a:endParaRPr lang="zh-CN" altLang="en-US"/>
          </a:p>
        </p:txBody>
      </p:sp>
      <p:sp>
        <p:nvSpPr>
          <p:cNvPr id="12" name="KSO_FT"/>
          <p:cNvSpPr>
            <a:spLocks noGrp="1"/>
          </p:cNvSpPr>
          <p:nvPr>
            <p:ph type="ftr" sz="quarter" idx="3"/>
          </p:nvPr>
        </p:nvSpPr>
        <p:spPr>
          <a:xfrm>
            <a:off x="3028950" y="6356352"/>
            <a:ext cx="3086100" cy="365125"/>
          </a:xfrm>
          <a:prstGeom prst="rect">
            <a:avLst/>
          </a:prstGeom>
        </p:spPr>
        <p:txBody>
          <a:bodyPr/>
          <a:lstStyle>
            <a:lvl1pPr eaLnBrk="1" hangingPunct="1">
              <a:buFont typeface="Arial" panose="020B0604020202020204" pitchFamily="34" charset="0"/>
              <a:buNone/>
              <a:defRPr>
                <a:ea typeface="微软雅黑" panose="020B0503020204020204" pitchFamily="34" charset="-122"/>
              </a:defRPr>
            </a:lvl1pPr>
          </a:lstStyle>
          <a:p>
            <a:endParaRPr lang="en-US" altLang="zh-CN"/>
          </a:p>
        </p:txBody>
      </p:sp>
      <p:sp>
        <p:nvSpPr>
          <p:cNvPr id="13" name="KSO_FN"/>
          <p:cNvSpPr>
            <a:spLocks noGrp="1"/>
          </p:cNvSpPr>
          <p:nvPr>
            <p:ph type="sldNum" sz="quarter" idx="4"/>
          </p:nvPr>
        </p:nvSpPr>
        <p:spPr>
          <a:xfrm>
            <a:off x="6457950" y="6356352"/>
            <a:ext cx="2057400" cy="365125"/>
          </a:xfrm>
          <a:prstGeom prst="rect">
            <a:avLst/>
          </a:prstGeom>
        </p:spPr>
        <p:txBody>
          <a:bodyPr vert="horz" wrap="square" lIns="91440" tIns="45720" rIns="91440" bIns="45720" numCol="1" anchor="t" anchorCtr="0" compatLnSpc="1"/>
          <a:lstStyle/>
          <a:p>
            <a:pPr lvl="0" eaLnBrk="1" fontAlgn="base" hangingPunct="1">
              <a:buFont typeface="Arial" panose="020B0604020202020204" pitchFamily="34" charset="0"/>
              <a:buNone/>
            </a:pPr>
            <a:fld id="{9A0DB2DC-4C9A-4742-B13C-FB6460FD3503}" type="slidenum">
              <a:rPr lang="zh-CN" altLang="en-US" strike="noStrike" noProof="1" dirty="0">
                <a:latin typeface="微软雅黑" panose="020B0503020204020204" pitchFamily="34" charset="-122"/>
                <a:ea typeface="微软雅黑" panose="020B0503020204020204" pitchFamily="34" charset="-122"/>
                <a:cs typeface="+mn-cs"/>
              </a:rPr>
            </a:fld>
            <a:endParaRPr lang="zh-CN" altLang="en-US" strike="noStrike" noProof="1">
              <a:ea typeface="微软雅黑" panose="020B0503020204020204" pitchFamily="34" charset="-122"/>
            </a:endParaRPr>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11" name="KSO_FD"/>
          <p:cNvSpPr>
            <a:spLocks noGrp="1"/>
          </p:cNvSpPr>
          <p:nvPr>
            <p:ph type="dt" sz="half" idx="2"/>
          </p:nvPr>
        </p:nvSpPr>
        <p:spPr>
          <a:xfrm>
            <a:off x="628650" y="6356352"/>
            <a:ext cx="2057400" cy="365125"/>
          </a:xfrm>
          <a:prstGeom prst="rect">
            <a:avLst/>
          </a:prstGeom>
        </p:spPr>
        <p:txBody>
          <a:bodyPr/>
          <a:lstStyle>
            <a:lvl1pPr eaLnBrk="1" hangingPunct="1">
              <a:buFont typeface="Arial" panose="020B0604020202020204" pitchFamily="34" charset="0"/>
              <a:buNone/>
              <a:defRPr>
                <a:ea typeface="微软雅黑" panose="020B0503020204020204" pitchFamily="34" charset="-122"/>
              </a:defRPr>
            </a:lvl1pPr>
          </a:lstStyle>
          <a:p>
            <a:fld id="{4E2D864A-7891-467E-8CA8-93FEFD6CA005}" type="datetimeFigureOut">
              <a:rPr lang="zh-CN" altLang="en-US" smtClean="0"/>
            </a:fld>
            <a:endParaRPr lang="zh-CN" altLang="en-US"/>
          </a:p>
        </p:txBody>
      </p:sp>
      <p:sp>
        <p:nvSpPr>
          <p:cNvPr id="12" name="KSO_FT"/>
          <p:cNvSpPr>
            <a:spLocks noGrp="1"/>
          </p:cNvSpPr>
          <p:nvPr>
            <p:ph type="ftr" sz="quarter" idx="3"/>
          </p:nvPr>
        </p:nvSpPr>
        <p:spPr>
          <a:xfrm>
            <a:off x="3028950" y="6356352"/>
            <a:ext cx="3086100" cy="365125"/>
          </a:xfrm>
          <a:prstGeom prst="rect">
            <a:avLst/>
          </a:prstGeom>
        </p:spPr>
        <p:txBody>
          <a:bodyPr/>
          <a:lstStyle>
            <a:lvl1pPr eaLnBrk="1" hangingPunct="1">
              <a:buFont typeface="Arial" panose="020B0604020202020204" pitchFamily="34" charset="0"/>
              <a:buNone/>
              <a:defRPr>
                <a:ea typeface="微软雅黑" panose="020B0503020204020204" pitchFamily="34" charset="-122"/>
              </a:defRPr>
            </a:lvl1pPr>
          </a:lstStyle>
          <a:p>
            <a:endParaRPr lang="en-US" altLang="zh-CN"/>
          </a:p>
        </p:txBody>
      </p:sp>
      <p:sp>
        <p:nvSpPr>
          <p:cNvPr id="13" name="KSO_FN"/>
          <p:cNvSpPr>
            <a:spLocks noGrp="1"/>
          </p:cNvSpPr>
          <p:nvPr>
            <p:ph type="sldNum" sz="quarter" idx="4"/>
          </p:nvPr>
        </p:nvSpPr>
        <p:spPr>
          <a:xfrm>
            <a:off x="6457950" y="6356352"/>
            <a:ext cx="2057400" cy="365125"/>
          </a:xfrm>
          <a:prstGeom prst="rect">
            <a:avLst/>
          </a:prstGeom>
        </p:spPr>
        <p:txBody>
          <a:bodyPr vert="horz" wrap="square" lIns="91440" tIns="45720" rIns="91440" bIns="45720" numCol="1" anchor="t" anchorCtr="0" compatLnSpc="1"/>
          <a:lstStyle/>
          <a:p>
            <a:pPr lvl="0" eaLnBrk="1" fontAlgn="base" hangingPunct="1">
              <a:buFont typeface="Arial" panose="020B0604020202020204" pitchFamily="34" charset="0"/>
              <a:buNone/>
            </a:pPr>
            <a:fld id="{9A0DB2DC-4C9A-4742-B13C-FB6460FD3503}" type="slidenum">
              <a:rPr lang="zh-CN" altLang="en-US" strike="noStrike" noProof="1" dirty="0">
                <a:latin typeface="微软雅黑" panose="020B0503020204020204" pitchFamily="34" charset="-122"/>
                <a:ea typeface="微软雅黑" panose="020B0503020204020204" pitchFamily="34" charset="-122"/>
                <a:cs typeface="+mn-cs"/>
              </a:rPr>
            </a:fld>
            <a:endParaRPr lang="zh-CN" altLang="en-US" strike="noStrike" noProof="1">
              <a:ea typeface="微软雅黑" panose="020B0503020204020204" pitchFamily="34" charset="-122"/>
            </a:endParaRPr>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124931" name="Picture 4" descr="像素数据logo2"/>
          <p:cNvPicPr>
            <a:picLocks noChangeAspect="1"/>
          </p:cNvPicPr>
          <p:nvPr userDrawn="1"/>
        </p:nvPicPr>
        <p:blipFill>
          <a:blip r:embed="rId2"/>
          <a:stretch>
            <a:fillRect/>
          </a:stretch>
        </p:blipFill>
        <p:spPr>
          <a:xfrm>
            <a:off x="8001893" y="40007"/>
            <a:ext cx="1088787" cy="608965"/>
          </a:xfrm>
          <a:prstGeom prst="rect">
            <a:avLst/>
          </a:prstGeom>
          <a:noFill/>
          <a:ln w="9525">
            <a:noFill/>
          </a:ln>
        </p:spPr>
      </p:pic>
    </p:spTree>
  </p:cSld>
  <p:clrMapOvr>
    <a:masterClrMapping/>
  </p:clrMapOvr>
  <p:transition spd="slow" advTm="0">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 name="矩形 1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3" name="矩形 1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4" name="直接连接符 13"/>
          <p:cNvSpPr>
            <a:spLocks noChangeShapeType="1"/>
          </p:cNvSpPr>
          <p:nvPr/>
        </p:nvSpPr>
        <p:spPr bwMode="auto">
          <a:xfrm>
            <a:off x="155576"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 name="矩形 14"/>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4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6" name="矩形 20"/>
          <p:cNvSpPr>
            <a:spLocks noChangeArrowheads="1"/>
          </p:cNvSpPr>
          <p:nvPr/>
        </p:nvSpPr>
        <p:spPr bwMode="white">
          <a:xfrm>
            <a:off x="-19050" y="6724652"/>
            <a:ext cx="9144000" cy="1508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 name="副标题 8"/>
          <p:cNvSpPr>
            <a:spLocks noGrp="1"/>
          </p:cNvSpPr>
          <p:nvPr>
            <p:ph type="subTitle" idx="1"/>
          </p:nvPr>
        </p:nvSpPr>
        <p:spPr>
          <a:xfrm>
            <a:off x="1371601"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fontAlgn="base"/>
            <a:r>
              <a:rPr lang="zh-CN" altLang="en-US" strike="noStrike" noProof="1"/>
              <a:t>单击此处编辑母版副标题样式</a:t>
            </a:r>
            <a:endParaRPr lang="en-US" strike="noStrike" noProof="1"/>
          </a:p>
        </p:txBody>
      </p:sp>
      <p:sp>
        <p:nvSpPr>
          <p:cNvPr id="8" name="标题 7"/>
          <p:cNvSpPr>
            <a:spLocks noGrp="1"/>
          </p:cNvSpPr>
          <p:nvPr>
            <p:ph type="ctrTitle"/>
          </p:nvPr>
        </p:nvSpPr>
        <p:spPr>
          <a:xfrm>
            <a:off x="685805" y="381000"/>
            <a:ext cx="7772401" cy="1752600"/>
          </a:xfrm>
        </p:spPr>
        <p:txBody>
          <a:bodyPr/>
          <a:lstStyle>
            <a:lvl1pPr>
              <a:defRPr sz="4200">
                <a:solidFill>
                  <a:schemeClr val="accent1"/>
                </a:solidFill>
              </a:defRPr>
            </a:lvl1pPr>
          </a:lstStyle>
          <a:p>
            <a:pPr fontAlgn="base"/>
            <a:r>
              <a:rPr lang="zh-CN" altLang="en-US" strike="noStrike" noProof="1"/>
              <a:t>单击此处编辑母版标题样式</a:t>
            </a:r>
            <a:endParaRPr lang="en-US" strike="noStrike" noProof="1"/>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5129" name="Picture 2"/>
          <p:cNvPicPr>
            <a:picLocks noChangeAspect="1"/>
          </p:cNvPicPr>
          <p:nvPr/>
        </p:nvPicPr>
        <p:blipFill>
          <a:blip r:embed="rId3"/>
          <a:stretch>
            <a:fillRect/>
          </a:stretch>
        </p:blipFill>
        <p:spPr>
          <a:xfrm>
            <a:off x="7164388" y="6473825"/>
            <a:ext cx="1655762" cy="247650"/>
          </a:xfrm>
          <a:prstGeom prst="rect">
            <a:avLst/>
          </a:prstGeom>
          <a:noFill/>
          <a:ln w="9525">
            <a:noFill/>
          </a:ln>
        </p:spPr>
      </p:pic>
      <p:pic>
        <p:nvPicPr>
          <p:cNvPr id="5130" name="Picture 2" descr="E:\F盘资料\2016年8-12月 日常工作\校徽及庆徽\校徽横版.png"/>
          <p:cNvPicPr>
            <a:picLocks noChangeAspect="1"/>
          </p:cNvPicPr>
          <p:nvPr/>
        </p:nvPicPr>
        <p:blipFill>
          <a:blip r:embed="rId4">
            <a:clrChange>
              <a:clrFrom>
                <a:srgbClr val="FFFFFF"/>
              </a:clrFrom>
              <a:clrTo>
                <a:srgbClr val="FFFFFF">
                  <a:alpha val="0"/>
                </a:srgbClr>
              </a:clrTo>
            </a:clrChange>
          </a:blip>
          <a:srcRect r="72379"/>
          <a:stretch>
            <a:fillRect/>
          </a:stretch>
        </p:blipFill>
        <p:spPr>
          <a:xfrm>
            <a:off x="107951" y="125415"/>
            <a:ext cx="1079500" cy="1114425"/>
          </a:xfrm>
          <a:prstGeom prst="rect">
            <a:avLst/>
          </a:prstGeom>
          <a:noFill/>
          <a:ln w="9525">
            <a:noFill/>
          </a:ln>
        </p:spPr>
      </p:pic>
      <p:sp>
        <p:nvSpPr>
          <p:cNvPr id="2" name="标题 1"/>
          <p:cNvSpPr>
            <a:spLocks noGrp="1"/>
          </p:cNvSpPr>
          <p:nvPr>
            <p:ph type="title"/>
          </p:nvPr>
        </p:nvSpPr>
        <p:spPr/>
        <p:txBody>
          <a:bodyPr/>
          <a:lstStyle>
            <a:lvl1pPr algn="ctr">
              <a:defRPr b="1">
                <a:solidFill>
                  <a:srgbClr val="C00000"/>
                </a:solidFill>
                <a:latin typeface="微软雅黑" panose="020B0503020204020204" pitchFamily="34" charset="-122"/>
                <a:ea typeface="微软雅黑" panose="020B0503020204020204" pitchFamily="34" charset="-122"/>
              </a:defRPr>
            </a:lvl1pPr>
          </a:lstStyle>
          <a:p>
            <a:pPr fontAlgn="base"/>
            <a:r>
              <a:rPr lang="zh-CN" altLang="en-US" strike="noStrike" noProof="1"/>
              <a:t>单击此处编辑母版标题样式</a:t>
            </a:r>
            <a:endParaRPr lang="en-US" strike="noStrike" noProof="1"/>
          </a:p>
        </p:txBody>
      </p:sp>
      <p:sp>
        <p:nvSpPr>
          <p:cNvPr id="8" name="内容占位符 7"/>
          <p:cNvSpPr>
            <a:spLocks noGrp="1"/>
          </p:cNvSpPr>
          <p:nvPr>
            <p:ph sz="quarter" idx="1"/>
          </p:nvPr>
        </p:nvSpPr>
        <p:spPr>
          <a:xfrm>
            <a:off x="301756" y="1527048"/>
            <a:ext cx="8503921" cy="4572000"/>
          </a:xfrm>
        </p:spPr>
        <p:txBody>
          <a:bodyPr/>
          <a:lstStyle>
            <a:lvl1pPr>
              <a:lnSpc>
                <a:spcPct val="125000"/>
              </a:lnSpc>
              <a:spcBef>
                <a:spcPts val="600"/>
              </a:spcBef>
              <a:spcAft>
                <a:spcPts val="600"/>
              </a:spcAft>
              <a:defRPr baseline="0">
                <a:latin typeface="Arial" panose="020B0604020202020204" pitchFamily="34" charset="0"/>
                <a:ea typeface="微软雅黑" panose="020B0503020204020204" pitchFamily="34" charset="-122"/>
              </a:defRPr>
            </a:lvl1pPr>
            <a:lvl2pPr>
              <a:lnSpc>
                <a:spcPct val="125000"/>
              </a:lnSpc>
              <a:spcBef>
                <a:spcPts val="600"/>
              </a:spcBef>
              <a:spcAft>
                <a:spcPts val="600"/>
              </a:spcAft>
              <a:defRPr baseline="0">
                <a:latin typeface="Arial" panose="020B0604020202020204" pitchFamily="34" charset="0"/>
                <a:ea typeface="微软雅黑" panose="020B0503020204020204" pitchFamily="34" charset="-122"/>
              </a:defRPr>
            </a:lvl2pPr>
            <a:lvl3pPr>
              <a:lnSpc>
                <a:spcPct val="125000"/>
              </a:lnSpc>
              <a:spcBef>
                <a:spcPts val="600"/>
              </a:spcBef>
              <a:spcAft>
                <a:spcPts val="600"/>
              </a:spcAft>
              <a:defRPr baseline="0">
                <a:latin typeface="Arial" panose="020B0604020202020204" pitchFamily="34" charset="0"/>
                <a:ea typeface="微软雅黑" panose="020B0503020204020204" pitchFamily="34" charset="-122"/>
              </a:defRPr>
            </a:lvl3pPr>
            <a:lvl4pPr>
              <a:lnSpc>
                <a:spcPct val="125000"/>
              </a:lnSpc>
              <a:spcBef>
                <a:spcPts val="600"/>
              </a:spcBef>
              <a:spcAft>
                <a:spcPts val="600"/>
              </a:spcAft>
              <a:defRPr baseline="0">
                <a:latin typeface="Arial" panose="020B0604020202020204" pitchFamily="34" charset="0"/>
                <a:ea typeface="微软雅黑" panose="020B0503020204020204" pitchFamily="34" charset="-122"/>
              </a:defRPr>
            </a:lvl4pPr>
            <a:lvl5pPr>
              <a:lnSpc>
                <a:spcPct val="125000"/>
              </a:lnSpc>
              <a:spcBef>
                <a:spcPts val="600"/>
              </a:spcBef>
              <a:spcAft>
                <a:spcPts val="600"/>
              </a:spcAft>
              <a:defRPr baseline="0">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 name="KSO_FD"/>
          <p:cNvSpPr>
            <a:spLocks noGrp="1"/>
          </p:cNvSpPr>
          <p:nvPr>
            <p:ph type="dt" sz="half" idx="2"/>
          </p:nvPr>
        </p:nvSpPr>
        <p:spPr>
          <a:xfrm>
            <a:off x="628650" y="6356352"/>
            <a:ext cx="2057400" cy="365125"/>
          </a:xfrm>
          <a:prstGeom prst="rect">
            <a:avLst/>
          </a:prstGeom>
        </p:spPr>
        <p:txBody>
          <a:bodyPr/>
          <a:lstStyle>
            <a:lvl1pPr eaLnBrk="1" hangingPunct="1">
              <a:buFont typeface="Arial" panose="020B0604020202020204" pitchFamily="34" charset="0"/>
              <a:buNone/>
              <a:defRPr>
                <a:ea typeface="微软雅黑" panose="020B0503020204020204" pitchFamily="34" charset="-122"/>
              </a:defRPr>
            </a:lvl1pPr>
          </a:lstStyle>
          <a:p>
            <a:fld id="{372B12AF-7A5C-4C21-89F3-572D1E292D5B}" type="datetimeFigureOut">
              <a:rPr lang="zh-CN" altLang="en-US" smtClean="0"/>
            </a:fld>
            <a:endParaRPr lang="zh-CN" altLang="en-US"/>
          </a:p>
        </p:txBody>
      </p:sp>
      <p:sp>
        <p:nvSpPr>
          <p:cNvPr id="12" name="KSO_FT"/>
          <p:cNvSpPr>
            <a:spLocks noGrp="1"/>
          </p:cNvSpPr>
          <p:nvPr>
            <p:ph type="ftr" sz="quarter" idx="3"/>
          </p:nvPr>
        </p:nvSpPr>
        <p:spPr>
          <a:xfrm>
            <a:off x="3028950" y="6356352"/>
            <a:ext cx="3086100" cy="365125"/>
          </a:xfrm>
          <a:prstGeom prst="rect">
            <a:avLst/>
          </a:prstGeom>
        </p:spPr>
        <p:txBody>
          <a:bodyPr/>
          <a:lstStyle>
            <a:lvl1pPr eaLnBrk="1" hangingPunct="1">
              <a:buFont typeface="Arial" panose="020B0604020202020204" pitchFamily="34" charset="0"/>
              <a:buNone/>
              <a:defRPr>
                <a:ea typeface="微软雅黑" panose="020B0503020204020204" pitchFamily="34" charset="-122"/>
              </a:defRPr>
            </a:lvl1pPr>
          </a:lstStyle>
          <a:p>
            <a:endParaRPr lang="en-US" altLang="zh-CN"/>
          </a:p>
        </p:txBody>
      </p:sp>
      <p:sp>
        <p:nvSpPr>
          <p:cNvPr id="13" name="KSO_FN"/>
          <p:cNvSpPr>
            <a:spLocks noGrp="1"/>
          </p:cNvSpPr>
          <p:nvPr>
            <p:ph type="sldNum" sz="quarter" idx="4"/>
          </p:nvPr>
        </p:nvSpPr>
        <p:spPr>
          <a:xfrm>
            <a:off x="6457950" y="6356352"/>
            <a:ext cx="2057400" cy="365125"/>
          </a:xfrm>
          <a:prstGeom prst="rect">
            <a:avLst/>
          </a:prstGeom>
        </p:spPr>
        <p:txBody>
          <a:bodyPr vert="horz" wrap="square" lIns="91440" tIns="45720" rIns="91440" bIns="45720" numCol="1" anchor="t" anchorCtr="0" compatLnSpc="1"/>
          <a:lstStyle/>
          <a:p>
            <a:pPr lvl="0" eaLnBrk="1" fontAlgn="base" hangingPunct="1">
              <a:buFont typeface="Arial" panose="020B0604020202020204" pitchFamily="34" charset="0"/>
              <a:buNone/>
            </a:pPr>
            <a:fld id="{9A0DB2DC-4C9A-4742-B13C-FB6460FD3503}" type="slidenum">
              <a:rPr lang="zh-CN" altLang="en-US" strike="noStrike" noProof="1" dirty="0">
                <a:latin typeface="微软雅黑" panose="020B0503020204020204" pitchFamily="34" charset="-122"/>
                <a:ea typeface="微软雅黑" panose="020B0503020204020204" pitchFamily="34" charset="-122"/>
                <a:cs typeface="+mn-cs"/>
              </a:rPr>
            </a:fld>
            <a:endParaRPr lang="zh-CN" altLang="en-US" strike="noStrike" noProof="1">
              <a:ea typeface="微软雅黑" panose="020B0503020204020204" pitchFamily="34" charset="-122"/>
            </a:endParaRPr>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11" name="KSO_FD"/>
          <p:cNvSpPr>
            <a:spLocks noGrp="1"/>
          </p:cNvSpPr>
          <p:nvPr>
            <p:ph type="dt" sz="half" idx="2"/>
          </p:nvPr>
        </p:nvSpPr>
        <p:spPr>
          <a:xfrm>
            <a:off x="628650" y="6356352"/>
            <a:ext cx="2057400" cy="365125"/>
          </a:xfrm>
          <a:prstGeom prst="rect">
            <a:avLst/>
          </a:prstGeom>
        </p:spPr>
        <p:txBody>
          <a:bodyPr/>
          <a:lstStyle>
            <a:lvl1pPr eaLnBrk="1" hangingPunct="1">
              <a:buFont typeface="Arial" panose="020B0604020202020204" pitchFamily="34" charset="0"/>
              <a:buNone/>
              <a:defRPr>
                <a:ea typeface="微软雅黑" panose="020B0503020204020204" pitchFamily="34" charset="-122"/>
              </a:defRPr>
            </a:lvl1pPr>
          </a:lstStyle>
          <a:p>
            <a:fld id="{4E2D864A-7891-467E-8CA8-93FEFD6CA005}" type="datetimeFigureOut">
              <a:rPr lang="zh-CN" altLang="en-US" smtClean="0"/>
            </a:fld>
            <a:endParaRPr lang="zh-CN" altLang="en-US"/>
          </a:p>
        </p:txBody>
      </p:sp>
      <p:sp>
        <p:nvSpPr>
          <p:cNvPr id="12" name="KSO_FT"/>
          <p:cNvSpPr>
            <a:spLocks noGrp="1"/>
          </p:cNvSpPr>
          <p:nvPr>
            <p:ph type="ftr" sz="quarter" idx="3"/>
          </p:nvPr>
        </p:nvSpPr>
        <p:spPr>
          <a:xfrm>
            <a:off x="3028950" y="6356352"/>
            <a:ext cx="3086100" cy="365125"/>
          </a:xfrm>
          <a:prstGeom prst="rect">
            <a:avLst/>
          </a:prstGeom>
        </p:spPr>
        <p:txBody>
          <a:bodyPr/>
          <a:lstStyle>
            <a:lvl1pPr eaLnBrk="1" hangingPunct="1">
              <a:buFont typeface="Arial" panose="020B0604020202020204" pitchFamily="34" charset="0"/>
              <a:buNone/>
              <a:defRPr>
                <a:ea typeface="微软雅黑" panose="020B0503020204020204" pitchFamily="34" charset="-122"/>
              </a:defRPr>
            </a:lvl1pPr>
          </a:lstStyle>
          <a:p>
            <a:endParaRPr lang="en-US" altLang="zh-CN"/>
          </a:p>
        </p:txBody>
      </p:sp>
      <p:sp>
        <p:nvSpPr>
          <p:cNvPr id="13" name="KSO_FN"/>
          <p:cNvSpPr>
            <a:spLocks noGrp="1"/>
          </p:cNvSpPr>
          <p:nvPr>
            <p:ph type="sldNum" sz="quarter" idx="4"/>
          </p:nvPr>
        </p:nvSpPr>
        <p:spPr>
          <a:xfrm>
            <a:off x="6457950" y="6356352"/>
            <a:ext cx="2057400" cy="365125"/>
          </a:xfrm>
          <a:prstGeom prst="rect">
            <a:avLst/>
          </a:prstGeom>
        </p:spPr>
        <p:txBody>
          <a:bodyPr vert="horz" wrap="square" lIns="91440" tIns="45720" rIns="91440" bIns="45720" numCol="1" anchor="t" anchorCtr="0" compatLnSpc="1"/>
          <a:lstStyle/>
          <a:p>
            <a:pPr lvl="0" eaLnBrk="1" fontAlgn="base" hangingPunct="1">
              <a:buFont typeface="Arial" panose="020B0604020202020204" pitchFamily="34" charset="0"/>
              <a:buNone/>
            </a:pPr>
            <a:fld id="{9A0DB2DC-4C9A-4742-B13C-FB6460FD3503}" type="slidenum">
              <a:rPr lang="zh-CN" altLang="en-US" strike="noStrike" noProof="1" dirty="0">
                <a:latin typeface="微软雅黑" panose="020B0503020204020204" pitchFamily="34" charset="-122"/>
                <a:ea typeface="微软雅黑" panose="020B0503020204020204" pitchFamily="34" charset="-122"/>
                <a:cs typeface="+mn-cs"/>
              </a:rPr>
            </a:fld>
            <a:endParaRPr lang="zh-CN" altLang="en-US" strike="noStrike" noProof="1">
              <a:ea typeface="微软雅黑" panose="020B0503020204020204" pitchFamily="34" charset="-122"/>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5129" name="Picture 2"/>
          <p:cNvPicPr>
            <a:picLocks noChangeAspect="1"/>
          </p:cNvPicPr>
          <p:nvPr/>
        </p:nvPicPr>
        <p:blipFill>
          <a:blip r:embed="rId3"/>
          <a:stretch>
            <a:fillRect/>
          </a:stretch>
        </p:blipFill>
        <p:spPr>
          <a:xfrm>
            <a:off x="7164388" y="6473825"/>
            <a:ext cx="1655762" cy="247650"/>
          </a:xfrm>
          <a:prstGeom prst="rect">
            <a:avLst/>
          </a:prstGeom>
          <a:noFill/>
          <a:ln w="9525">
            <a:noFill/>
          </a:ln>
        </p:spPr>
      </p:pic>
      <p:pic>
        <p:nvPicPr>
          <p:cNvPr id="5130" name="Picture 2" descr="E:\F盘资料\2016年8-12月 日常工作\校徽及庆徽\校徽横版.png"/>
          <p:cNvPicPr>
            <a:picLocks noChangeAspect="1"/>
          </p:cNvPicPr>
          <p:nvPr/>
        </p:nvPicPr>
        <p:blipFill>
          <a:blip r:embed="rId4">
            <a:clrChange>
              <a:clrFrom>
                <a:srgbClr val="FFFFFF"/>
              </a:clrFrom>
              <a:clrTo>
                <a:srgbClr val="FFFFFF">
                  <a:alpha val="0"/>
                </a:srgbClr>
              </a:clrTo>
            </a:clrChange>
          </a:blip>
          <a:srcRect r="72379"/>
          <a:stretch>
            <a:fillRect/>
          </a:stretch>
        </p:blipFill>
        <p:spPr>
          <a:xfrm>
            <a:off x="107951" y="125415"/>
            <a:ext cx="1079500" cy="1114425"/>
          </a:xfrm>
          <a:prstGeom prst="rect">
            <a:avLst/>
          </a:prstGeom>
          <a:noFill/>
          <a:ln w="9525">
            <a:noFill/>
          </a:ln>
        </p:spPr>
      </p:pic>
      <p:sp>
        <p:nvSpPr>
          <p:cNvPr id="2" name="标题 1"/>
          <p:cNvSpPr>
            <a:spLocks noGrp="1"/>
          </p:cNvSpPr>
          <p:nvPr>
            <p:ph type="title"/>
          </p:nvPr>
        </p:nvSpPr>
        <p:spPr/>
        <p:txBody>
          <a:bodyPr/>
          <a:lstStyle>
            <a:lvl1pPr algn="ctr">
              <a:defRPr b="1">
                <a:solidFill>
                  <a:srgbClr val="C00000"/>
                </a:solidFill>
                <a:latin typeface="微软雅黑" panose="020B0503020204020204" pitchFamily="34" charset="-122"/>
                <a:ea typeface="微软雅黑" panose="020B0503020204020204" pitchFamily="34" charset="-122"/>
              </a:defRPr>
            </a:lvl1pPr>
          </a:lstStyle>
          <a:p>
            <a:pPr fontAlgn="base"/>
            <a:r>
              <a:rPr lang="zh-CN" altLang="en-US" strike="noStrike" noProof="1"/>
              <a:t>单击此处编辑母版标题样式</a:t>
            </a:r>
            <a:endParaRPr lang="en-US" strike="noStrike" noProof="1"/>
          </a:p>
        </p:txBody>
      </p:sp>
      <p:sp>
        <p:nvSpPr>
          <p:cNvPr id="8" name="内容占位符 7"/>
          <p:cNvSpPr>
            <a:spLocks noGrp="1"/>
          </p:cNvSpPr>
          <p:nvPr>
            <p:ph sz="quarter" idx="1"/>
          </p:nvPr>
        </p:nvSpPr>
        <p:spPr>
          <a:xfrm>
            <a:off x="301756" y="1527048"/>
            <a:ext cx="8503921" cy="4572000"/>
          </a:xfrm>
        </p:spPr>
        <p:txBody>
          <a:bodyPr/>
          <a:lstStyle>
            <a:lvl1pPr>
              <a:lnSpc>
                <a:spcPct val="125000"/>
              </a:lnSpc>
              <a:spcBef>
                <a:spcPts val="600"/>
              </a:spcBef>
              <a:spcAft>
                <a:spcPts val="600"/>
              </a:spcAft>
              <a:defRPr baseline="0">
                <a:latin typeface="Arial" panose="020B0604020202020204" pitchFamily="34" charset="0"/>
                <a:ea typeface="微软雅黑" panose="020B0503020204020204" pitchFamily="34" charset="-122"/>
              </a:defRPr>
            </a:lvl1pPr>
            <a:lvl2pPr>
              <a:lnSpc>
                <a:spcPct val="125000"/>
              </a:lnSpc>
              <a:spcBef>
                <a:spcPts val="600"/>
              </a:spcBef>
              <a:spcAft>
                <a:spcPts val="600"/>
              </a:spcAft>
              <a:defRPr baseline="0">
                <a:latin typeface="Arial" panose="020B0604020202020204" pitchFamily="34" charset="0"/>
                <a:ea typeface="微软雅黑" panose="020B0503020204020204" pitchFamily="34" charset="-122"/>
              </a:defRPr>
            </a:lvl2pPr>
            <a:lvl3pPr>
              <a:lnSpc>
                <a:spcPct val="125000"/>
              </a:lnSpc>
              <a:spcBef>
                <a:spcPts val="600"/>
              </a:spcBef>
              <a:spcAft>
                <a:spcPts val="600"/>
              </a:spcAft>
              <a:defRPr baseline="0">
                <a:latin typeface="Arial" panose="020B0604020202020204" pitchFamily="34" charset="0"/>
                <a:ea typeface="微软雅黑" panose="020B0503020204020204" pitchFamily="34" charset="-122"/>
              </a:defRPr>
            </a:lvl3pPr>
            <a:lvl4pPr>
              <a:lnSpc>
                <a:spcPct val="125000"/>
              </a:lnSpc>
              <a:spcBef>
                <a:spcPts val="600"/>
              </a:spcBef>
              <a:spcAft>
                <a:spcPts val="600"/>
              </a:spcAft>
              <a:defRPr baseline="0">
                <a:latin typeface="Arial" panose="020B0604020202020204" pitchFamily="34" charset="0"/>
                <a:ea typeface="微软雅黑" panose="020B0503020204020204" pitchFamily="34" charset="-122"/>
              </a:defRPr>
            </a:lvl4pPr>
            <a:lvl5pPr>
              <a:lnSpc>
                <a:spcPct val="125000"/>
              </a:lnSpc>
              <a:spcBef>
                <a:spcPts val="600"/>
              </a:spcBef>
              <a:spcAft>
                <a:spcPts val="600"/>
              </a:spcAft>
              <a:defRPr baseline="0">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124931" name="Picture 4" descr="像素数据logo2"/>
          <p:cNvPicPr>
            <a:picLocks noChangeAspect="1"/>
          </p:cNvPicPr>
          <p:nvPr userDrawn="1"/>
        </p:nvPicPr>
        <p:blipFill>
          <a:blip r:embed="rId2"/>
          <a:stretch>
            <a:fillRect/>
          </a:stretch>
        </p:blipFill>
        <p:spPr>
          <a:xfrm>
            <a:off x="8001893" y="40007"/>
            <a:ext cx="1088787" cy="608965"/>
          </a:xfrm>
          <a:prstGeom prst="rect">
            <a:avLst/>
          </a:prstGeom>
          <a:noFill/>
          <a:ln w="9525">
            <a:noFill/>
          </a:ln>
        </p:spPr>
      </p:pic>
    </p:spTree>
  </p:cSld>
  <p:clrMapOvr>
    <a:masterClrMapping/>
  </p:clrMapOvr>
  <p:transition spd="slow" advTm="0">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 name="矩形 1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3" name="矩形 1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4" name="直接连接符 13"/>
          <p:cNvSpPr>
            <a:spLocks noChangeShapeType="1"/>
          </p:cNvSpPr>
          <p:nvPr/>
        </p:nvSpPr>
        <p:spPr bwMode="auto">
          <a:xfrm>
            <a:off x="155576"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 name="矩形 14"/>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4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6" name="矩形 20"/>
          <p:cNvSpPr>
            <a:spLocks noChangeArrowheads="1"/>
          </p:cNvSpPr>
          <p:nvPr/>
        </p:nvSpPr>
        <p:spPr bwMode="white">
          <a:xfrm>
            <a:off x="-19050" y="6724652"/>
            <a:ext cx="9144000" cy="1508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 name="副标题 8"/>
          <p:cNvSpPr>
            <a:spLocks noGrp="1"/>
          </p:cNvSpPr>
          <p:nvPr>
            <p:ph type="subTitle" idx="1"/>
          </p:nvPr>
        </p:nvSpPr>
        <p:spPr>
          <a:xfrm>
            <a:off x="1371601"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fontAlgn="base"/>
            <a:r>
              <a:rPr lang="zh-CN" altLang="en-US" strike="noStrike" noProof="1"/>
              <a:t>单击此处编辑母版副标题样式</a:t>
            </a:r>
            <a:endParaRPr lang="en-US" strike="noStrike" noProof="1"/>
          </a:p>
        </p:txBody>
      </p:sp>
      <p:sp>
        <p:nvSpPr>
          <p:cNvPr id="8" name="标题 7"/>
          <p:cNvSpPr>
            <a:spLocks noGrp="1"/>
          </p:cNvSpPr>
          <p:nvPr>
            <p:ph type="ctrTitle"/>
          </p:nvPr>
        </p:nvSpPr>
        <p:spPr>
          <a:xfrm>
            <a:off x="685805" y="381000"/>
            <a:ext cx="7772401" cy="1752600"/>
          </a:xfrm>
        </p:spPr>
        <p:txBody>
          <a:bodyPr/>
          <a:lstStyle>
            <a:lvl1pPr>
              <a:defRPr sz="4200">
                <a:solidFill>
                  <a:schemeClr val="accent1"/>
                </a:solidFill>
              </a:defRPr>
            </a:lvl1pPr>
          </a:lstStyle>
          <a:p>
            <a:pPr fontAlgn="base"/>
            <a:r>
              <a:rPr lang="zh-CN" altLang="en-US" strike="noStrike" noProof="1"/>
              <a:t>单击此处编辑母版标题样式</a:t>
            </a:r>
            <a:endParaRPr lang="en-US" strike="noStrike" noProof="1"/>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5129" name="Picture 2"/>
          <p:cNvPicPr>
            <a:picLocks noChangeAspect="1"/>
          </p:cNvPicPr>
          <p:nvPr/>
        </p:nvPicPr>
        <p:blipFill>
          <a:blip r:embed="rId3"/>
          <a:stretch>
            <a:fillRect/>
          </a:stretch>
        </p:blipFill>
        <p:spPr>
          <a:xfrm>
            <a:off x="7164388" y="6473825"/>
            <a:ext cx="1655762" cy="247650"/>
          </a:xfrm>
          <a:prstGeom prst="rect">
            <a:avLst/>
          </a:prstGeom>
          <a:noFill/>
          <a:ln w="9525">
            <a:noFill/>
          </a:ln>
        </p:spPr>
      </p:pic>
      <p:pic>
        <p:nvPicPr>
          <p:cNvPr id="5130" name="Picture 2" descr="E:\F盘资料\2016年8-12月 日常工作\校徽及庆徽\校徽横版.png"/>
          <p:cNvPicPr>
            <a:picLocks noChangeAspect="1"/>
          </p:cNvPicPr>
          <p:nvPr/>
        </p:nvPicPr>
        <p:blipFill>
          <a:blip r:embed="rId4">
            <a:clrChange>
              <a:clrFrom>
                <a:srgbClr val="FFFFFF"/>
              </a:clrFrom>
              <a:clrTo>
                <a:srgbClr val="FFFFFF">
                  <a:alpha val="0"/>
                </a:srgbClr>
              </a:clrTo>
            </a:clrChange>
          </a:blip>
          <a:srcRect r="72379"/>
          <a:stretch>
            <a:fillRect/>
          </a:stretch>
        </p:blipFill>
        <p:spPr>
          <a:xfrm>
            <a:off x="107951" y="125415"/>
            <a:ext cx="1079500" cy="1114425"/>
          </a:xfrm>
          <a:prstGeom prst="rect">
            <a:avLst/>
          </a:prstGeom>
          <a:noFill/>
          <a:ln w="9525">
            <a:noFill/>
          </a:ln>
        </p:spPr>
      </p:pic>
      <p:sp>
        <p:nvSpPr>
          <p:cNvPr id="2" name="标题 1"/>
          <p:cNvSpPr>
            <a:spLocks noGrp="1"/>
          </p:cNvSpPr>
          <p:nvPr>
            <p:ph type="title"/>
          </p:nvPr>
        </p:nvSpPr>
        <p:spPr/>
        <p:txBody>
          <a:bodyPr/>
          <a:lstStyle>
            <a:lvl1pPr algn="ctr">
              <a:defRPr b="1">
                <a:solidFill>
                  <a:srgbClr val="C00000"/>
                </a:solidFill>
                <a:latin typeface="微软雅黑" panose="020B0503020204020204" pitchFamily="34" charset="-122"/>
                <a:ea typeface="微软雅黑" panose="020B0503020204020204" pitchFamily="34" charset="-122"/>
              </a:defRPr>
            </a:lvl1pPr>
          </a:lstStyle>
          <a:p>
            <a:pPr fontAlgn="base"/>
            <a:r>
              <a:rPr lang="zh-CN" altLang="en-US" strike="noStrike" noProof="1"/>
              <a:t>单击此处编辑母版标题样式</a:t>
            </a:r>
            <a:endParaRPr lang="en-US" strike="noStrike" noProof="1"/>
          </a:p>
        </p:txBody>
      </p:sp>
      <p:sp>
        <p:nvSpPr>
          <p:cNvPr id="8" name="内容占位符 7"/>
          <p:cNvSpPr>
            <a:spLocks noGrp="1"/>
          </p:cNvSpPr>
          <p:nvPr>
            <p:ph sz="quarter" idx="1"/>
          </p:nvPr>
        </p:nvSpPr>
        <p:spPr>
          <a:xfrm>
            <a:off x="301756" y="1527048"/>
            <a:ext cx="8503921" cy="4572000"/>
          </a:xfrm>
        </p:spPr>
        <p:txBody>
          <a:bodyPr/>
          <a:lstStyle>
            <a:lvl1pPr>
              <a:lnSpc>
                <a:spcPct val="125000"/>
              </a:lnSpc>
              <a:spcBef>
                <a:spcPts val="600"/>
              </a:spcBef>
              <a:spcAft>
                <a:spcPts val="600"/>
              </a:spcAft>
              <a:defRPr baseline="0">
                <a:latin typeface="Arial" panose="020B0604020202020204" pitchFamily="34" charset="0"/>
                <a:ea typeface="微软雅黑" panose="020B0503020204020204" pitchFamily="34" charset="-122"/>
              </a:defRPr>
            </a:lvl1pPr>
            <a:lvl2pPr>
              <a:lnSpc>
                <a:spcPct val="125000"/>
              </a:lnSpc>
              <a:spcBef>
                <a:spcPts val="600"/>
              </a:spcBef>
              <a:spcAft>
                <a:spcPts val="600"/>
              </a:spcAft>
              <a:defRPr baseline="0">
                <a:latin typeface="Arial" panose="020B0604020202020204" pitchFamily="34" charset="0"/>
                <a:ea typeface="微软雅黑" panose="020B0503020204020204" pitchFamily="34" charset="-122"/>
              </a:defRPr>
            </a:lvl2pPr>
            <a:lvl3pPr>
              <a:lnSpc>
                <a:spcPct val="125000"/>
              </a:lnSpc>
              <a:spcBef>
                <a:spcPts val="600"/>
              </a:spcBef>
              <a:spcAft>
                <a:spcPts val="600"/>
              </a:spcAft>
              <a:defRPr baseline="0">
                <a:latin typeface="Arial" panose="020B0604020202020204" pitchFamily="34" charset="0"/>
                <a:ea typeface="微软雅黑" panose="020B0503020204020204" pitchFamily="34" charset="-122"/>
              </a:defRPr>
            </a:lvl3pPr>
            <a:lvl4pPr>
              <a:lnSpc>
                <a:spcPct val="125000"/>
              </a:lnSpc>
              <a:spcBef>
                <a:spcPts val="600"/>
              </a:spcBef>
              <a:spcAft>
                <a:spcPts val="600"/>
              </a:spcAft>
              <a:defRPr baseline="0">
                <a:latin typeface="Arial" panose="020B0604020202020204" pitchFamily="34" charset="0"/>
                <a:ea typeface="微软雅黑" panose="020B0503020204020204" pitchFamily="34" charset="-122"/>
              </a:defRPr>
            </a:lvl4pPr>
            <a:lvl5pPr>
              <a:lnSpc>
                <a:spcPct val="125000"/>
              </a:lnSpc>
              <a:spcBef>
                <a:spcPts val="600"/>
              </a:spcBef>
              <a:spcAft>
                <a:spcPts val="600"/>
              </a:spcAft>
              <a:defRPr baseline="0">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 name="KSO_FD"/>
          <p:cNvSpPr>
            <a:spLocks noGrp="1"/>
          </p:cNvSpPr>
          <p:nvPr>
            <p:ph type="dt" sz="half" idx="2"/>
          </p:nvPr>
        </p:nvSpPr>
        <p:spPr>
          <a:xfrm>
            <a:off x="628650" y="6356352"/>
            <a:ext cx="2057400" cy="365125"/>
          </a:xfrm>
          <a:prstGeom prst="rect">
            <a:avLst/>
          </a:prstGeom>
        </p:spPr>
        <p:txBody>
          <a:bodyPr/>
          <a:lstStyle>
            <a:lvl1pPr eaLnBrk="1" hangingPunct="1">
              <a:buFont typeface="Arial" panose="020B0604020202020204" pitchFamily="34" charset="0"/>
              <a:buNone/>
              <a:defRPr>
                <a:ea typeface="微软雅黑" panose="020B0503020204020204" pitchFamily="34" charset="-122"/>
              </a:defRPr>
            </a:lvl1pPr>
          </a:lstStyle>
          <a:p>
            <a:fld id="{372B12AF-7A5C-4C21-89F3-572D1E292D5B}" type="datetimeFigureOut">
              <a:rPr lang="zh-CN" altLang="en-US" smtClean="0"/>
            </a:fld>
            <a:endParaRPr lang="zh-CN" altLang="en-US"/>
          </a:p>
        </p:txBody>
      </p:sp>
      <p:sp>
        <p:nvSpPr>
          <p:cNvPr id="12" name="KSO_FT"/>
          <p:cNvSpPr>
            <a:spLocks noGrp="1"/>
          </p:cNvSpPr>
          <p:nvPr>
            <p:ph type="ftr" sz="quarter" idx="3"/>
          </p:nvPr>
        </p:nvSpPr>
        <p:spPr>
          <a:xfrm>
            <a:off x="3028950" y="6356352"/>
            <a:ext cx="3086100" cy="365125"/>
          </a:xfrm>
          <a:prstGeom prst="rect">
            <a:avLst/>
          </a:prstGeom>
        </p:spPr>
        <p:txBody>
          <a:bodyPr/>
          <a:lstStyle>
            <a:lvl1pPr eaLnBrk="1" hangingPunct="1">
              <a:buFont typeface="Arial" panose="020B0604020202020204" pitchFamily="34" charset="0"/>
              <a:buNone/>
              <a:defRPr>
                <a:ea typeface="微软雅黑" panose="020B0503020204020204" pitchFamily="34" charset="-122"/>
              </a:defRPr>
            </a:lvl1pPr>
          </a:lstStyle>
          <a:p>
            <a:endParaRPr lang="en-US" altLang="zh-CN"/>
          </a:p>
        </p:txBody>
      </p:sp>
      <p:sp>
        <p:nvSpPr>
          <p:cNvPr id="13" name="KSO_FN"/>
          <p:cNvSpPr>
            <a:spLocks noGrp="1"/>
          </p:cNvSpPr>
          <p:nvPr>
            <p:ph type="sldNum" sz="quarter" idx="4"/>
          </p:nvPr>
        </p:nvSpPr>
        <p:spPr>
          <a:xfrm>
            <a:off x="6457950" y="6356352"/>
            <a:ext cx="2057400" cy="365125"/>
          </a:xfrm>
          <a:prstGeom prst="rect">
            <a:avLst/>
          </a:prstGeom>
        </p:spPr>
        <p:txBody>
          <a:bodyPr vert="horz" wrap="square" lIns="91440" tIns="45720" rIns="91440" bIns="45720" numCol="1" anchor="t" anchorCtr="0" compatLnSpc="1"/>
          <a:lstStyle/>
          <a:p>
            <a:pPr lvl="0" eaLnBrk="1" fontAlgn="base" hangingPunct="1">
              <a:buFont typeface="Arial" panose="020B0604020202020204" pitchFamily="34" charset="0"/>
              <a:buNone/>
            </a:pPr>
            <a:fld id="{9A0DB2DC-4C9A-4742-B13C-FB6460FD3503}" type="slidenum">
              <a:rPr lang="zh-CN" altLang="en-US" strike="noStrike" noProof="1" dirty="0">
                <a:latin typeface="微软雅黑" panose="020B0503020204020204" pitchFamily="34" charset="-122"/>
                <a:ea typeface="微软雅黑" panose="020B0503020204020204" pitchFamily="34" charset="-122"/>
                <a:cs typeface="+mn-cs"/>
              </a:rPr>
            </a:fld>
            <a:endParaRPr lang="zh-CN" altLang="en-US" strike="noStrike" noProof="1">
              <a:ea typeface="微软雅黑" panose="020B0503020204020204" pitchFamily="34" charset="-122"/>
            </a:endParaRPr>
          </a:p>
        </p:txBody>
      </p:sp>
    </p:spTree>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11" name="KSO_FD"/>
          <p:cNvSpPr>
            <a:spLocks noGrp="1"/>
          </p:cNvSpPr>
          <p:nvPr>
            <p:ph type="dt" sz="half" idx="2"/>
          </p:nvPr>
        </p:nvSpPr>
        <p:spPr>
          <a:xfrm>
            <a:off x="628650" y="6356352"/>
            <a:ext cx="2057400" cy="365125"/>
          </a:xfrm>
          <a:prstGeom prst="rect">
            <a:avLst/>
          </a:prstGeom>
        </p:spPr>
        <p:txBody>
          <a:bodyPr/>
          <a:lstStyle>
            <a:lvl1pPr eaLnBrk="1" hangingPunct="1">
              <a:buFont typeface="Arial" panose="020B0604020202020204" pitchFamily="34" charset="0"/>
              <a:buNone/>
              <a:defRPr>
                <a:ea typeface="微软雅黑" panose="020B0503020204020204" pitchFamily="34" charset="-122"/>
              </a:defRPr>
            </a:lvl1pPr>
          </a:lstStyle>
          <a:p>
            <a:fld id="{4E2D864A-7891-467E-8CA8-93FEFD6CA005}" type="datetimeFigureOut">
              <a:rPr lang="zh-CN" altLang="en-US" smtClean="0"/>
            </a:fld>
            <a:endParaRPr lang="zh-CN" altLang="en-US"/>
          </a:p>
        </p:txBody>
      </p:sp>
      <p:sp>
        <p:nvSpPr>
          <p:cNvPr id="12" name="KSO_FT"/>
          <p:cNvSpPr>
            <a:spLocks noGrp="1"/>
          </p:cNvSpPr>
          <p:nvPr>
            <p:ph type="ftr" sz="quarter" idx="3"/>
          </p:nvPr>
        </p:nvSpPr>
        <p:spPr>
          <a:xfrm>
            <a:off x="3028950" y="6356352"/>
            <a:ext cx="3086100" cy="365125"/>
          </a:xfrm>
          <a:prstGeom prst="rect">
            <a:avLst/>
          </a:prstGeom>
        </p:spPr>
        <p:txBody>
          <a:bodyPr/>
          <a:lstStyle>
            <a:lvl1pPr eaLnBrk="1" hangingPunct="1">
              <a:buFont typeface="Arial" panose="020B0604020202020204" pitchFamily="34" charset="0"/>
              <a:buNone/>
              <a:defRPr>
                <a:ea typeface="微软雅黑" panose="020B0503020204020204" pitchFamily="34" charset="-122"/>
              </a:defRPr>
            </a:lvl1pPr>
          </a:lstStyle>
          <a:p>
            <a:endParaRPr lang="en-US" altLang="zh-CN"/>
          </a:p>
        </p:txBody>
      </p:sp>
      <p:sp>
        <p:nvSpPr>
          <p:cNvPr id="13" name="KSO_FN"/>
          <p:cNvSpPr>
            <a:spLocks noGrp="1"/>
          </p:cNvSpPr>
          <p:nvPr>
            <p:ph type="sldNum" sz="quarter" idx="4"/>
          </p:nvPr>
        </p:nvSpPr>
        <p:spPr>
          <a:xfrm>
            <a:off x="6457950" y="6356352"/>
            <a:ext cx="2057400" cy="365125"/>
          </a:xfrm>
          <a:prstGeom prst="rect">
            <a:avLst/>
          </a:prstGeom>
        </p:spPr>
        <p:txBody>
          <a:bodyPr vert="horz" wrap="square" lIns="91440" tIns="45720" rIns="91440" bIns="45720" numCol="1" anchor="t" anchorCtr="0" compatLnSpc="1"/>
          <a:lstStyle/>
          <a:p>
            <a:pPr lvl="0" eaLnBrk="1" fontAlgn="base" hangingPunct="1">
              <a:buFont typeface="Arial" panose="020B0604020202020204" pitchFamily="34" charset="0"/>
              <a:buNone/>
            </a:pPr>
            <a:fld id="{9A0DB2DC-4C9A-4742-B13C-FB6460FD3503}" type="slidenum">
              <a:rPr lang="zh-CN" altLang="en-US" strike="noStrike" noProof="1" dirty="0">
                <a:latin typeface="微软雅黑" panose="020B0503020204020204" pitchFamily="34" charset="-122"/>
                <a:ea typeface="微软雅黑" panose="020B0503020204020204" pitchFamily="34" charset="-122"/>
                <a:cs typeface="+mn-cs"/>
              </a:rPr>
            </a:fld>
            <a:endParaRPr lang="zh-CN" altLang="en-US" strike="noStrike" noProof="1">
              <a:ea typeface="微软雅黑" panose="020B0503020204020204" pitchFamily="34" charset="-122"/>
            </a:endParaRPr>
          </a:p>
        </p:txBody>
      </p:sp>
    </p:spTree>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124931" name="Picture 4" descr="像素数据logo2"/>
          <p:cNvPicPr>
            <a:picLocks noChangeAspect="1"/>
          </p:cNvPicPr>
          <p:nvPr userDrawn="1"/>
        </p:nvPicPr>
        <p:blipFill>
          <a:blip r:embed="rId2"/>
          <a:stretch>
            <a:fillRect/>
          </a:stretch>
        </p:blipFill>
        <p:spPr>
          <a:xfrm>
            <a:off x="8001893" y="40007"/>
            <a:ext cx="1088787" cy="608965"/>
          </a:xfrm>
          <a:prstGeom prst="rect">
            <a:avLst/>
          </a:prstGeom>
          <a:noFill/>
          <a:ln w="9525">
            <a:noFill/>
          </a:ln>
        </p:spPr>
      </p:pic>
    </p:spTree>
  </p:cSld>
  <p:clrMapOvr>
    <a:masterClrMapping/>
  </p:clrMapOvr>
  <p:transition spd="slow" advTm="0">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 name="矩形 1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3" name="矩形 1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4" name="直接连接符 13"/>
          <p:cNvSpPr>
            <a:spLocks noChangeShapeType="1"/>
          </p:cNvSpPr>
          <p:nvPr/>
        </p:nvSpPr>
        <p:spPr bwMode="auto">
          <a:xfrm>
            <a:off x="155576"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 name="矩形 14"/>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4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6" name="矩形 20"/>
          <p:cNvSpPr>
            <a:spLocks noChangeArrowheads="1"/>
          </p:cNvSpPr>
          <p:nvPr/>
        </p:nvSpPr>
        <p:spPr bwMode="white">
          <a:xfrm>
            <a:off x="-19050" y="6724652"/>
            <a:ext cx="9144000" cy="1508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 name="副标题 8"/>
          <p:cNvSpPr>
            <a:spLocks noGrp="1"/>
          </p:cNvSpPr>
          <p:nvPr>
            <p:ph type="subTitle" idx="1"/>
          </p:nvPr>
        </p:nvSpPr>
        <p:spPr>
          <a:xfrm>
            <a:off x="1371601"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fontAlgn="base"/>
            <a:r>
              <a:rPr lang="zh-CN" altLang="en-US" strike="noStrike" noProof="1"/>
              <a:t>单击此处编辑母版副标题样式</a:t>
            </a:r>
            <a:endParaRPr lang="en-US" strike="noStrike" noProof="1"/>
          </a:p>
        </p:txBody>
      </p:sp>
      <p:sp>
        <p:nvSpPr>
          <p:cNvPr id="8" name="标题 7"/>
          <p:cNvSpPr>
            <a:spLocks noGrp="1"/>
          </p:cNvSpPr>
          <p:nvPr>
            <p:ph type="ctrTitle"/>
          </p:nvPr>
        </p:nvSpPr>
        <p:spPr>
          <a:xfrm>
            <a:off x="685805" y="381000"/>
            <a:ext cx="7772401" cy="1752600"/>
          </a:xfrm>
        </p:spPr>
        <p:txBody>
          <a:bodyPr/>
          <a:lstStyle>
            <a:lvl1pPr>
              <a:defRPr sz="4200">
                <a:solidFill>
                  <a:schemeClr val="accent1"/>
                </a:solidFill>
              </a:defRPr>
            </a:lvl1pPr>
          </a:lstStyle>
          <a:p>
            <a:pPr fontAlgn="base"/>
            <a:r>
              <a:rPr lang="zh-CN" altLang="en-US" strike="noStrike" noProof="1"/>
              <a:t>单击此处编辑母版标题样式</a:t>
            </a:r>
            <a:endParaRPr lang="en-US" strike="noStrike" noProof="1"/>
          </a:p>
        </p:txBody>
      </p:sp>
    </p:spTree>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5129" name="Picture 2"/>
          <p:cNvPicPr>
            <a:picLocks noChangeAspect="1"/>
          </p:cNvPicPr>
          <p:nvPr/>
        </p:nvPicPr>
        <p:blipFill>
          <a:blip r:embed="rId3"/>
          <a:stretch>
            <a:fillRect/>
          </a:stretch>
        </p:blipFill>
        <p:spPr>
          <a:xfrm>
            <a:off x="7164388" y="6473825"/>
            <a:ext cx="1655762" cy="247650"/>
          </a:xfrm>
          <a:prstGeom prst="rect">
            <a:avLst/>
          </a:prstGeom>
          <a:noFill/>
          <a:ln w="9525">
            <a:noFill/>
          </a:ln>
        </p:spPr>
      </p:pic>
      <p:pic>
        <p:nvPicPr>
          <p:cNvPr id="5130" name="Picture 2" descr="E:\F盘资料\2016年8-12月 日常工作\校徽及庆徽\校徽横版.png"/>
          <p:cNvPicPr>
            <a:picLocks noChangeAspect="1"/>
          </p:cNvPicPr>
          <p:nvPr/>
        </p:nvPicPr>
        <p:blipFill>
          <a:blip r:embed="rId4">
            <a:clrChange>
              <a:clrFrom>
                <a:srgbClr val="FFFFFF"/>
              </a:clrFrom>
              <a:clrTo>
                <a:srgbClr val="FFFFFF">
                  <a:alpha val="0"/>
                </a:srgbClr>
              </a:clrTo>
            </a:clrChange>
          </a:blip>
          <a:srcRect r="72379"/>
          <a:stretch>
            <a:fillRect/>
          </a:stretch>
        </p:blipFill>
        <p:spPr>
          <a:xfrm>
            <a:off x="107951" y="125415"/>
            <a:ext cx="1079500" cy="1114425"/>
          </a:xfrm>
          <a:prstGeom prst="rect">
            <a:avLst/>
          </a:prstGeom>
          <a:noFill/>
          <a:ln w="9525">
            <a:noFill/>
          </a:ln>
        </p:spPr>
      </p:pic>
      <p:sp>
        <p:nvSpPr>
          <p:cNvPr id="2" name="标题 1"/>
          <p:cNvSpPr>
            <a:spLocks noGrp="1"/>
          </p:cNvSpPr>
          <p:nvPr>
            <p:ph type="title"/>
          </p:nvPr>
        </p:nvSpPr>
        <p:spPr/>
        <p:txBody>
          <a:bodyPr/>
          <a:lstStyle>
            <a:lvl1pPr algn="ctr">
              <a:defRPr b="1">
                <a:solidFill>
                  <a:srgbClr val="C00000"/>
                </a:solidFill>
                <a:latin typeface="微软雅黑" panose="020B0503020204020204" pitchFamily="34" charset="-122"/>
                <a:ea typeface="微软雅黑" panose="020B0503020204020204" pitchFamily="34" charset="-122"/>
              </a:defRPr>
            </a:lvl1pPr>
          </a:lstStyle>
          <a:p>
            <a:pPr fontAlgn="base"/>
            <a:r>
              <a:rPr lang="zh-CN" altLang="en-US" strike="noStrike" noProof="1"/>
              <a:t>单击此处编辑母版标题样式</a:t>
            </a:r>
            <a:endParaRPr lang="en-US" strike="noStrike" noProof="1"/>
          </a:p>
        </p:txBody>
      </p:sp>
      <p:sp>
        <p:nvSpPr>
          <p:cNvPr id="8" name="内容占位符 7"/>
          <p:cNvSpPr>
            <a:spLocks noGrp="1"/>
          </p:cNvSpPr>
          <p:nvPr>
            <p:ph sz="quarter" idx="1"/>
          </p:nvPr>
        </p:nvSpPr>
        <p:spPr>
          <a:xfrm>
            <a:off x="301756" y="1527048"/>
            <a:ext cx="8503921" cy="4572000"/>
          </a:xfrm>
        </p:spPr>
        <p:txBody>
          <a:bodyPr/>
          <a:lstStyle>
            <a:lvl1pPr>
              <a:lnSpc>
                <a:spcPct val="125000"/>
              </a:lnSpc>
              <a:spcBef>
                <a:spcPts val="600"/>
              </a:spcBef>
              <a:spcAft>
                <a:spcPts val="600"/>
              </a:spcAft>
              <a:defRPr baseline="0">
                <a:latin typeface="Arial" panose="020B0604020202020204" pitchFamily="34" charset="0"/>
                <a:ea typeface="微软雅黑" panose="020B0503020204020204" pitchFamily="34" charset="-122"/>
              </a:defRPr>
            </a:lvl1pPr>
            <a:lvl2pPr>
              <a:lnSpc>
                <a:spcPct val="125000"/>
              </a:lnSpc>
              <a:spcBef>
                <a:spcPts val="600"/>
              </a:spcBef>
              <a:spcAft>
                <a:spcPts val="600"/>
              </a:spcAft>
              <a:defRPr baseline="0">
                <a:latin typeface="Arial" panose="020B0604020202020204" pitchFamily="34" charset="0"/>
                <a:ea typeface="微软雅黑" panose="020B0503020204020204" pitchFamily="34" charset="-122"/>
              </a:defRPr>
            </a:lvl2pPr>
            <a:lvl3pPr>
              <a:lnSpc>
                <a:spcPct val="125000"/>
              </a:lnSpc>
              <a:spcBef>
                <a:spcPts val="600"/>
              </a:spcBef>
              <a:spcAft>
                <a:spcPts val="600"/>
              </a:spcAft>
              <a:defRPr baseline="0">
                <a:latin typeface="Arial" panose="020B0604020202020204" pitchFamily="34" charset="0"/>
                <a:ea typeface="微软雅黑" panose="020B0503020204020204" pitchFamily="34" charset="-122"/>
              </a:defRPr>
            </a:lvl3pPr>
            <a:lvl4pPr>
              <a:lnSpc>
                <a:spcPct val="125000"/>
              </a:lnSpc>
              <a:spcBef>
                <a:spcPts val="600"/>
              </a:spcBef>
              <a:spcAft>
                <a:spcPts val="600"/>
              </a:spcAft>
              <a:defRPr baseline="0">
                <a:latin typeface="Arial" panose="020B0604020202020204" pitchFamily="34" charset="0"/>
                <a:ea typeface="微软雅黑" panose="020B0503020204020204" pitchFamily="34" charset="-122"/>
              </a:defRPr>
            </a:lvl4pPr>
            <a:lvl5pPr>
              <a:lnSpc>
                <a:spcPct val="125000"/>
              </a:lnSpc>
              <a:spcBef>
                <a:spcPts val="600"/>
              </a:spcBef>
              <a:spcAft>
                <a:spcPts val="600"/>
              </a:spcAft>
              <a:defRPr baseline="0">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Tree>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 name="KSO_FD"/>
          <p:cNvSpPr>
            <a:spLocks noGrp="1"/>
          </p:cNvSpPr>
          <p:nvPr>
            <p:ph type="dt" sz="half" idx="2"/>
          </p:nvPr>
        </p:nvSpPr>
        <p:spPr>
          <a:xfrm>
            <a:off x="628650" y="6356352"/>
            <a:ext cx="2057400" cy="365125"/>
          </a:xfrm>
          <a:prstGeom prst="rect">
            <a:avLst/>
          </a:prstGeom>
        </p:spPr>
        <p:txBody>
          <a:bodyPr/>
          <a:lstStyle>
            <a:lvl1pPr eaLnBrk="1" hangingPunct="1">
              <a:buFont typeface="Arial" panose="020B0604020202020204" pitchFamily="34" charset="0"/>
              <a:buNone/>
              <a:defRPr>
                <a:ea typeface="微软雅黑" panose="020B0503020204020204" pitchFamily="34" charset="-122"/>
              </a:defRPr>
            </a:lvl1pPr>
          </a:lstStyle>
          <a:p>
            <a:fld id="{372B12AF-7A5C-4C21-89F3-572D1E292D5B}" type="datetimeFigureOut">
              <a:rPr lang="zh-CN" altLang="en-US" smtClean="0"/>
            </a:fld>
            <a:endParaRPr lang="zh-CN" altLang="en-US"/>
          </a:p>
        </p:txBody>
      </p:sp>
      <p:sp>
        <p:nvSpPr>
          <p:cNvPr id="12" name="KSO_FT"/>
          <p:cNvSpPr>
            <a:spLocks noGrp="1"/>
          </p:cNvSpPr>
          <p:nvPr>
            <p:ph type="ftr" sz="quarter" idx="3"/>
          </p:nvPr>
        </p:nvSpPr>
        <p:spPr>
          <a:xfrm>
            <a:off x="3028950" y="6356352"/>
            <a:ext cx="3086100" cy="365125"/>
          </a:xfrm>
          <a:prstGeom prst="rect">
            <a:avLst/>
          </a:prstGeom>
        </p:spPr>
        <p:txBody>
          <a:bodyPr/>
          <a:lstStyle>
            <a:lvl1pPr eaLnBrk="1" hangingPunct="1">
              <a:buFont typeface="Arial" panose="020B0604020202020204" pitchFamily="34" charset="0"/>
              <a:buNone/>
              <a:defRPr>
                <a:ea typeface="微软雅黑" panose="020B0503020204020204" pitchFamily="34" charset="-122"/>
              </a:defRPr>
            </a:lvl1pPr>
          </a:lstStyle>
          <a:p>
            <a:endParaRPr lang="en-US" altLang="zh-CN"/>
          </a:p>
        </p:txBody>
      </p:sp>
      <p:sp>
        <p:nvSpPr>
          <p:cNvPr id="13" name="KSO_FN"/>
          <p:cNvSpPr>
            <a:spLocks noGrp="1"/>
          </p:cNvSpPr>
          <p:nvPr>
            <p:ph type="sldNum" sz="quarter" idx="4"/>
          </p:nvPr>
        </p:nvSpPr>
        <p:spPr>
          <a:xfrm>
            <a:off x="6457950" y="6356352"/>
            <a:ext cx="2057400" cy="365125"/>
          </a:xfrm>
          <a:prstGeom prst="rect">
            <a:avLst/>
          </a:prstGeom>
        </p:spPr>
        <p:txBody>
          <a:bodyPr vert="horz" wrap="square" lIns="91440" tIns="45720" rIns="91440" bIns="45720" numCol="1" anchor="t" anchorCtr="0" compatLnSpc="1"/>
          <a:lstStyle/>
          <a:p>
            <a:pPr lvl="0" eaLnBrk="1" fontAlgn="base" hangingPunct="1">
              <a:buFont typeface="Arial" panose="020B0604020202020204" pitchFamily="34" charset="0"/>
              <a:buNone/>
            </a:pPr>
            <a:fld id="{9A0DB2DC-4C9A-4742-B13C-FB6460FD3503}" type="slidenum">
              <a:rPr lang="zh-CN" altLang="en-US" strike="noStrike" noProof="1" dirty="0">
                <a:latin typeface="微软雅黑" panose="020B0503020204020204" pitchFamily="34" charset="-122"/>
                <a:ea typeface="微软雅黑" panose="020B0503020204020204" pitchFamily="34" charset="-122"/>
                <a:cs typeface="+mn-cs"/>
              </a:rPr>
            </a:fld>
            <a:endParaRPr lang="zh-CN" altLang="en-US" strike="noStrike" noProof="1">
              <a:ea typeface="微软雅黑" panose="020B0503020204020204" pitchFamily="34" charset="-122"/>
            </a:endParaRPr>
          </a:p>
        </p:txBody>
      </p:sp>
    </p:spTree>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11" name="KSO_FD"/>
          <p:cNvSpPr>
            <a:spLocks noGrp="1"/>
          </p:cNvSpPr>
          <p:nvPr>
            <p:ph type="dt" sz="half" idx="2"/>
          </p:nvPr>
        </p:nvSpPr>
        <p:spPr>
          <a:xfrm>
            <a:off x="628650" y="6356352"/>
            <a:ext cx="2057400" cy="365125"/>
          </a:xfrm>
          <a:prstGeom prst="rect">
            <a:avLst/>
          </a:prstGeom>
        </p:spPr>
        <p:txBody>
          <a:bodyPr/>
          <a:lstStyle>
            <a:lvl1pPr eaLnBrk="1" hangingPunct="1">
              <a:buFont typeface="Arial" panose="020B0604020202020204" pitchFamily="34" charset="0"/>
              <a:buNone/>
              <a:defRPr>
                <a:ea typeface="微软雅黑" panose="020B0503020204020204" pitchFamily="34" charset="-122"/>
              </a:defRPr>
            </a:lvl1pPr>
          </a:lstStyle>
          <a:p>
            <a:fld id="{4E2D864A-7891-467E-8CA8-93FEFD6CA005}" type="datetimeFigureOut">
              <a:rPr lang="zh-CN" altLang="en-US" smtClean="0"/>
            </a:fld>
            <a:endParaRPr lang="zh-CN" altLang="en-US"/>
          </a:p>
        </p:txBody>
      </p:sp>
      <p:sp>
        <p:nvSpPr>
          <p:cNvPr id="12" name="KSO_FT"/>
          <p:cNvSpPr>
            <a:spLocks noGrp="1"/>
          </p:cNvSpPr>
          <p:nvPr>
            <p:ph type="ftr" sz="quarter" idx="3"/>
          </p:nvPr>
        </p:nvSpPr>
        <p:spPr>
          <a:xfrm>
            <a:off x="3028950" y="6356352"/>
            <a:ext cx="3086100" cy="365125"/>
          </a:xfrm>
          <a:prstGeom prst="rect">
            <a:avLst/>
          </a:prstGeom>
        </p:spPr>
        <p:txBody>
          <a:bodyPr/>
          <a:lstStyle>
            <a:lvl1pPr eaLnBrk="1" hangingPunct="1">
              <a:buFont typeface="Arial" panose="020B0604020202020204" pitchFamily="34" charset="0"/>
              <a:buNone/>
              <a:defRPr>
                <a:ea typeface="微软雅黑" panose="020B0503020204020204" pitchFamily="34" charset="-122"/>
              </a:defRPr>
            </a:lvl1pPr>
          </a:lstStyle>
          <a:p>
            <a:endParaRPr lang="en-US" altLang="zh-CN"/>
          </a:p>
        </p:txBody>
      </p:sp>
      <p:sp>
        <p:nvSpPr>
          <p:cNvPr id="13" name="KSO_FN"/>
          <p:cNvSpPr>
            <a:spLocks noGrp="1"/>
          </p:cNvSpPr>
          <p:nvPr>
            <p:ph type="sldNum" sz="quarter" idx="4"/>
          </p:nvPr>
        </p:nvSpPr>
        <p:spPr>
          <a:xfrm>
            <a:off x="6457950" y="6356352"/>
            <a:ext cx="2057400" cy="365125"/>
          </a:xfrm>
          <a:prstGeom prst="rect">
            <a:avLst/>
          </a:prstGeom>
        </p:spPr>
        <p:txBody>
          <a:bodyPr vert="horz" wrap="square" lIns="91440" tIns="45720" rIns="91440" bIns="45720" numCol="1" anchor="t" anchorCtr="0" compatLnSpc="1"/>
          <a:lstStyle/>
          <a:p>
            <a:pPr lvl="0" eaLnBrk="1" fontAlgn="base" hangingPunct="1">
              <a:buFont typeface="Arial" panose="020B0604020202020204" pitchFamily="34" charset="0"/>
              <a:buNone/>
            </a:pPr>
            <a:fld id="{9A0DB2DC-4C9A-4742-B13C-FB6460FD3503}" type="slidenum">
              <a:rPr lang="zh-CN" altLang="en-US" strike="noStrike" noProof="1" dirty="0">
                <a:latin typeface="微软雅黑" panose="020B0503020204020204" pitchFamily="34" charset="-122"/>
                <a:ea typeface="微软雅黑" panose="020B0503020204020204" pitchFamily="34" charset="-122"/>
                <a:cs typeface="+mn-cs"/>
              </a:rPr>
            </a:fld>
            <a:endParaRPr lang="zh-CN" altLang="en-US" strike="noStrike" noProof="1">
              <a:ea typeface="微软雅黑" panose="020B0503020204020204" pitchFamily="34" charset="-122"/>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 name="KSO_FD"/>
          <p:cNvSpPr>
            <a:spLocks noGrp="1"/>
          </p:cNvSpPr>
          <p:nvPr>
            <p:ph type="dt" sz="half" idx="2"/>
          </p:nvPr>
        </p:nvSpPr>
        <p:spPr>
          <a:xfrm>
            <a:off x="628650" y="6356352"/>
            <a:ext cx="2057400" cy="365125"/>
          </a:xfrm>
          <a:prstGeom prst="rect">
            <a:avLst/>
          </a:prstGeom>
        </p:spPr>
        <p:txBody>
          <a:bodyPr/>
          <a:lstStyle>
            <a:lvl1pPr eaLnBrk="1" hangingPunct="1">
              <a:buFont typeface="Arial" panose="020B0604020202020204" pitchFamily="34" charset="0"/>
              <a:buNone/>
              <a:defRPr>
                <a:ea typeface="微软雅黑" panose="020B0503020204020204" pitchFamily="34" charset="-122"/>
              </a:defRPr>
            </a:lvl1pPr>
          </a:lstStyle>
          <a:p>
            <a:pPr>
              <a:defRPr/>
            </a:pPr>
            <a:fld id="{372B12AF-7A5C-4C21-89F3-572D1E292D5B}" type="datetimeFigureOut">
              <a:rPr lang="zh-CN" altLang="en-US" smtClean="0"/>
            </a:fld>
            <a:endParaRPr lang="zh-CN" altLang="en-US"/>
          </a:p>
        </p:txBody>
      </p:sp>
      <p:sp>
        <p:nvSpPr>
          <p:cNvPr id="12" name="KSO_FT"/>
          <p:cNvSpPr>
            <a:spLocks noGrp="1"/>
          </p:cNvSpPr>
          <p:nvPr>
            <p:ph type="ftr" sz="quarter" idx="3"/>
          </p:nvPr>
        </p:nvSpPr>
        <p:spPr>
          <a:xfrm>
            <a:off x="3028950" y="6356352"/>
            <a:ext cx="3086100" cy="365125"/>
          </a:xfrm>
          <a:prstGeom prst="rect">
            <a:avLst/>
          </a:prstGeom>
        </p:spPr>
        <p:txBody>
          <a:bodyPr/>
          <a:lstStyle>
            <a:lvl1pPr eaLnBrk="1" hangingPunct="1">
              <a:buFont typeface="Arial" panose="020B0604020202020204" pitchFamily="34" charset="0"/>
              <a:buNone/>
              <a:defRPr>
                <a:ea typeface="微软雅黑" panose="020B0503020204020204" pitchFamily="34" charset="-122"/>
              </a:defRPr>
            </a:lvl1pPr>
          </a:lstStyle>
          <a:p>
            <a:pPr>
              <a:defRPr/>
            </a:pPr>
            <a:endParaRPr lang="en-US" altLang="zh-CN"/>
          </a:p>
        </p:txBody>
      </p:sp>
      <p:sp>
        <p:nvSpPr>
          <p:cNvPr id="13" name="KSO_FN"/>
          <p:cNvSpPr>
            <a:spLocks noGrp="1"/>
          </p:cNvSpPr>
          <p:nvPr>
            <p:ph type="sldNum" sz="quarter" idx="4"/>
          </p:nvPr>
        </p:nvSpPr>
        <p:spPr>
          <a:xfrm>
            <a:off x="6457950" y="6356352"/>
            <a:ext cx="2057400" cy="365125"/>
          </a:xfrm>
          <a:prstGeom prst="rect">
            <a:avLst/>
          </a:prstGeom>
        </p:spPr>
        <p:txBody>
          <a:bodyPr vert="horz" wrap="square" lIns="91440" tIns="45720" rIns="91440" bIns="45720" numCol="1" anchor="t" anchorCtr="0" compatLnSpc="1"/>
          <a:lstStyle/>
          <a:p>
            <a:pPr lvl="0" eaLnBrk="1" fontAlgn="base" hangingPunct="1">
              <a:buFont typeface="Arial" panose="020B0604020202020204" pitchFamily="34" charset="0"/>
              <a:buNone/>
            </a:pPr>
            <a:fld id="{9A0DB2DC-4C9A-4742-B13C-FB6460FD3503}" type="slidenum">
              <a:rPr lang="zh-CN" altLang="en-US" strike="noStrike" noProof="1" dirty="0">
                <a:latin typeface="微软雅黑" panose="020B0503020204020204" pitchFamily="34" charset="-122"/>
                <a:ea typeface="微软雅黑" panose="020B0503020204020204" pitchFamily="34" charset="-122"/>
                <a:cs typeface="+mn-cs"/>
              </a:rPr>
            </a:fld>
            <a:endParaRPr lang="zh-CN" altLang="en-US" strike="noStrike" noProof="1">
              <a:ea typeface="微软雅黑" panose="020B0503020204020204" pitchFamily="34" charset="-122"/>
            </a:endParaRPr>
          </a:p>
        </p:txBody>
      </p:sp>
    </p:spTree>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124931" name="Picture 4" descr="像素数据logo2"/>
          <p:cNvPicPr>
            <a:picLocks noChangeAspect="1"/>
          </p:cNvPicPr>
          <p:nvPr userDrawn="1"/>
        </p:nvPicPr>
        <p:blipFill>
          <a:blip r:embed="rId2"/>
          <a:stretch>
            <a:fillRect/>
          </a:stretch>
        </p:blipFill>
        <p:spPr>
          <a:xfrm>
            <a:off x="8001893" y="40007"/>
            <a:ext cx="1088787" cy="608965"/>
          </a:xfrm>
          <a:prstGeom prst="rect">
            <a:avLst/>
          </a:prstGeom>
          <a:noFill/>
          <a:ln w="9525">
            <a:noFill/>
          </a:ln>
        </p:spPr>
      </p:pic>
    </p:spTree>
  </p:cSld>
  <p:clrMapOvr>
    <a:masterClrMapping/>
  </p:clrMapOvr>
  <p:transition spd="slow" advTm="0">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 name="矩形 1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3" name="矩形 1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4" name="直接连接符 13"/>
          <p:cNvSpPr>
            <a:spLocks noChangeShapeType="1"/>
          </p:cNvSpPr>
          <p:nvPr/>
        </p:nvSpPr>
        <p:spPr bwMode="auto">
          <a:xfrm>
            <a:off x="155576"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 name="矩形 14"/>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4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6" name="矩形 20"/>
          <p:cNvSpPr>
            <a:spLocks noChangeArrowheads="1"/>
          </p:cNvSpPr>
          <p:nvPr/>
        </p:nvSpPr>
        <p:spPr bwMode="white">
          <a:xfrm>
            <a:off x="-19050" y="6724652"/>
            <a:ext cx="9144000" cy="1508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 name="副标题 8"/>
          <p:cNvSpPr>
            <a:spLocks noGrp="1"/>
          </p:cNvSpPr>
          <p:nvPr>
            <p:ph type="subTitle" idx="1"/>
          </p:nvPr>
        </p:nvSpPr>
        <p:spPr>
          <a:xfrm>
            <a:off x="1371601"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fontAlgn="base"/>
            <a:r>
              <a:rPr lang="zh-CN" altLang="en-US" strike="noStrike" noProof="1"/>
              <a:t>单击此处编辑母版副标题样式</a:t>
            </a:r>
            <a:endParaRPr lang="en-US" strike="noStrike" noProof="1"/>
          </a:p>
        </p:txBody>
      </p:sp>
      <p:sp>
        <p:nvSpPr>
          <p:cNvPr id="8" name="标题 7"/>
          <p:cNvSpPr>
            <a:spLocks noGrp="1"/>
          </p:cNvSpPr>
          <p:nvPr>
            <p:ph type="ctrTitle"/>
          </p:nvPr>
        </p:nvSpPr>
        <p:spPr>
          <a:xfrm>
            <a:off x="685805" y="381000"/>
            <a:ext cx="7772401" cy="1752600"/>
          </a:xfrm>
        </p:spPr>
        <p:txBody>
          <a:bodyPr/>
          <a:lstStyle>
            <a:lvl1pPr>
              <a:defRPr sz="4200">
                <a:solidFill>
                  <a:schemeClr val="accent1"/>
                </a:solidFill>
              </a:defRPr>
            </a:lvl1pPr>
          </a:lstStyle>
          <a:p>
            <a:pPr fontAlgn="base"/>
            <a:r>
              <a:rPr lang="zh-CN" altLang="en-US" strike="noStrike" noProof="1"/>
              <a:t>单击此处编辑母版标题样式</a:t>
            </a:r>
            <a:endParaRPr lang="en-US" strike="noStrike" noProof="1"/>
          </a:p>
        </p:txBody>
      </p:sp>
    </p:spTree>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5129" name="Picture 2"/>
          <p:cNvPicPr>
            <a:picLocks noChangeAspect="1"/>
          </p:cNvPicPr>
          <p:nvPr/>
        </p:nvPicPr>
        <p:blipFill>
          <a:blip r:embed="rId3"/>
          <a:stretch>
            <a:fillRect/>
          </a:stretch>
        </p:blipFill>
        <p:spPr>
          <a:xfrm>
            <a:off x="7164388" y="6473825"/>
            <a:ext cx="1655762" cy="247650"/>
          </a:xfrm>
          <a:prstGeom prst="rect">
            <a:avLst/>
          </a:prstGeom>
          <a:noFill/>
          <a:ln w="9525">
            <a:noFill/>
          </a:ln>
        </p:spPr>
      </p:pic>
      <p:pic>
        <p:nvPicPr>
          <p:cNvPr id="5130" name="Picture 2" descr="E:\F盘资料\2016年8-12月 日常工作\校徽及庆徽\校徽横版.png"/>
          <p:cNvPicPr>
            <a:picLocks noChangeAspect="1"/>
          </p:cNvPicPr>
          <p:nvPr/>
        </p:nvPicPr>
        <p:blipFill>
          <a:blip r:embed="rId4">
            <a:clrChange>
              <a:clrFrom>
                <a:srgbClr val="FFFFFF"/>
              </a:clrFrom>
              <a:clrTo>
                <a:srgbClr val="FFFFFF">
                  <a:alpha val="0"/>
                </a:srgbClr>
              </a:clrTo>
            </a:clrChange>
          </a:blip>
          <a:srcRect r="72379"/>
          <a:stretch>
            <a:fillRect/>
          </a:stretch>
        </p:blipFill>
        <p:spPr>
          <a:xfrm>
            <a:off x="107951" y="125415"/>
            <a:ext cx="1079500" cy="1114425"/>
          </a:xfrm>
          <a:prstGeom prst="rect">
            <a:avLst/>
          </a:prstGeom>
          <a:noFill/>
          <a:ln w="9525">
            <a:noFill/>
          </a:ln>
        </p:spPr>
      </p:pic>
      <p:sp>
        <p:nvSpPr>
          <p:cNvPr id="2" name="标题 1"/>
          <p:cNvSpPr>
            <a:spLocks noGrp="1"/>
          </p:cNvSpPr>
          <p:nvPr>
            <p:ph type="title"/>
          </p:nvPr>
        </p:nvSpPr>
        <p:spPr/>
        <p:txBody>
          <a:bodyPr/>
          <a:lstStyle>
            <a:lvl1pPr algn="ctr">
              <a:defRPr b="1">
                <a:solidFill>
                  <a:srgbClr val="C00000"/>
                </a:solidFill>
                <a:latin typeface="微软雅黑" panose="020B0503020204020204" pitchFamily="34" charset="-122"/>
                <a:ea typeface="微软雅黑" panose="020B0503020204020204" pitchFamily="34" charset="-122"/>
              </a:defRPr>
            </a:lvl1pPr>
          </a:lstStyle>
          <a:p>
            <a:pPr fontAlgn="base"/>
            <a:r>
              <a:rPr lang="zh-CN" altLang="en-US" strike="noStrike" noProof="1"/>
              <a:t>单击此处编辑母版标题样式</a:t>
            </a:r>
            <a:endParaRPr lang="en-US" strike="noStrike" noProof="1"/>
          </a:p>
        </p:txBody>
      </p:sp>
      <p:sp>
        <p:nvSpPr>
          <p:cNvPr id="8" name="内容占位符 7"/>
          <p:cNvSpPr>
            <a:spLocks noGrp="1"/>
          </p:cNvSpPr>
          <p:nvPr>
            <p:ph sz="quarter" idx="1"/>
          </p:nvPr>
        </p:nvSpPr>
        <p:spPr>
          <a:xfrm>
            <a:off x="301756" y="1527048"/>
            <a:ext cx="8503921" cy="4572000"/>
          </a:xfrm>
        </p:spPr>
        <p:txBody>
          <a:bodyPr/>
          <a:lstStyle>
            <a:lvl1pPr>
              <a:lnSpc>
                <a:spcPct val="125000"/>
              </a:lnSpc>
              <a:spcBef>
                <a:spcPts val="600"/>
              </a:spcBef>
              <a:spcAft>
                <a:spcPts val="600"/>
              </a:spcAft>
              <a:defRPr baseline="0">
                <a:latin typeface="Arial" panose="020B0604020202020204" pitchFamily="34" charset="0"/>
                <a:ea typeface="微软雅黑" panose="020B0503020204020204" pitchFamily="34" charset="-122"/>
              </a:defRPr>
            </a:lvl1pPr>
            <a:lvl2pPr>
              <a:lnSpc>
                <a:spcPct val="125000"/>
              </a:lnSpc>
              <a:spcBef>
                <a:spcPts val="600"/>
              </a:spcBef>
              <a:spcAft>
                <a:spcPts val="600"/>
              </a:spcAft>
              <a:defRPr baseline="0">
                <a:latin typeface="Arial" panose="020B0604020202020204" pitchFamily="34" charset="0"/>
                <a:ea typeface="微软雅黑" panose="020B0503020204020204" pitchFamily="34" charset="-122"/>
              </a:defRPr>
            </a:lvl2pPr>
            <a:lvl3pPr>
              <a:lnSpc>
                <a:spcPct val="125000"/>
              </a:lnSpc>
              <a:spcBef>
                <a:spcPts val="600"/>
              </a:spcBef>
              <a:spcAft>
                <a:spcPts val="600"/>
              </a:spcAft>
              <a:defRPr baseline="0">
                <a:latin typeface="Arial" panose="020B0604020202020204" pitchFamily="34" charset="0"/>
                <a:ea typeface="微软雅黑" panose="020B0503020204020204" pitchFamily="34" charset="-122"/>
              </a:defRPr>
            </a:lvl3pPr>
            <a:lvl4pPr>
              <a:lnSpc>
                <a:spcPct val="125000"/>
              </a:lnSpc>
              <a:spcBef>
                <a:spcPts val="600"/>
              </a:spcBef>
              <a:spcAft>
                <a:spcPts val="600"/>
              </a:spcAft>
              <a:defRPr baseline="0">
                <a:latin typeface="Arial" panose="020B0604020202020204" pitchFamily="34" charset="0"/>
                <a:ea typeface="微软雅黑" panose="020B0503020204020204" pitchFamily="34" charset="-122"/>
              </a:defRPr>
            </a:lvl4pPr>
            <a:lvl5pPr>
              <a:lnSpc>
                <a:spcPct val="125000"/>
              </a:lnSpc>
              <a:spcBef>
                <a:spcPts val="600"/>
              </a:spcBef>
              <a:spcAft>
                <a:spcPts val="600"/>
              </a:spcAft>
              <a:defRPr baseline="0">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Tree>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 name="KSO_FD"/>
          <p:cNvSpPr>
            <a:spLocks noGrp="1"/>
          </p:cNvSpPr>
          <p:nvPr>
            <p:ph type="dt" sz="half" idx="2"/>
          </p:nvPr>
        </p:nvSpPr>
        <p:spPr>
          <a:xfrm>
            <a:off x="628650" y="6356352"/>
            <a:ext cx="2057400" cy="365125"/>
          </a:xfrm>
          <a:prstGeom prst="rect">
            <a:avLst/>
          </a:prstGeom>
        </p:spPr>
        <p:txBody>
          <a:bodyPr/>
          <a:lstStyle>
            <a:lvl1pPr eaLnBrk="1" hangingPunct="1">
              <a:buFont typeface="Arial" panose="020B0604020202020204" pitchFamily="34" charset="0"/>
              <a:buNone/>
              <a:defRPr>
                <a:ea typeface="微软雅黑" panose="020B0503020204020204" pitchFamily="34" charset="-122"/>
              </a:defRPr>
            </a:lvl1pPr>
          </a:lstStyle>
          <a:p>
            <a:fld id="{372B12AF-7A5C-4C21-89F3-572D1E292D5B}" type="datetimeFigureOut">
              <a:rPr lang="zh-CN" altLang="en-US" smtClean="0"/>
            </a:fld>
            <a:endParaRPr lang="zh-CN" altLang="en-US"/>
          </a:p>
        </p:txBody>
      </p:sp>
      <p:sp>
        <p:nvSpPr>
          <p:cNvPr id="12" name="KSO_FT"/>
          <p:cNvSpPr>
            <a:spLocks noGrp="1"/>
          </p:cNvSpPr>
          <p:nvPr>
            <p:ph type="ftr" sz="quarter" idx="3"/>
          </p:nvPr>
        </p:nvSpPr>
        <p:spPr>
          <a:xfrm>
            <a:off x="3028950" y="6356352"/>
            <a:ext cx="3086100" cy="365125"/>
          </a:xfrm>
          <a:prstGeom prst="rect">
            <a:avLst/>
          </a:prstGeom>
        </p:spPr>
        <p:txBody>
          <a:bodyPr/>
          <a:lstStyle>
            <a:lvl1pPr eaLnBrk="1" hangingPunct="1">
              <a:buFont typeface="Arial" panose="020B0604020202020204" pitchFamily="34" charset="0"/>
              <a:buNone/>
              <a:defRPr>
                <a:ea typeface="微软雅黑" panose="020B0503020204020204" pitchFamily="34" charset="-122"/>
              </a:defRPr>
            </a:lvl1pPr>
          </a:lstStyle>
          <a:p>
            <a:endParaRPr lang="en-US" altLang="zh-CN"/>
          </a:p>
        </p:txBody>
      </p:sp>
      <p:sp>
        <p:nvSpPr>
          <p:cNvPr id="13" name="KSO_FN"/>
          <p:cNvSpPr>
            <a:spLocks noGrp="1"/>
          </p:cNvSpPr>
          <p:nvPr>
            <p:ph type="sldNum" sz="quarter" idx="4"/>
          </p:nvPr>
        </p:nvSpPr>
        <p:spPr>
          <a:xfrm>
            <a:off x="6457950" y="6356352"/>
            <a:ext cx="2057400" cy="365125"/>
          </a:xfrm>
          <a:prstGeom prst="rect">
            <a:avLst/>
          </a:prstGeom>
        </p:spPr>
        <p:txBody>
          <a:bodyPr vert="horz" wrap="square" lIns="91440" tIns="45720" rIns="91440" bIns="45720" numCol="1" anchor="t" anchorCtr="0" compatLnSpc="1"/>
          <a:lstStyle/>
          <a:p>
            <a:pPr lvl="0" eaLnBrk="1" fontAlgn="base" hangingPunct="1">
              <a:buFont typeface="Arial" panose="020B0604020202020204" pitchFamily="34" charset="0"/>
              <a:buNone/>
            </a:pPr>
            <a:fld id="{9A0DB2DC-4C9A-4742-B13C-FB6460FD3503}" type="slidenum">
              <a:rPr lang="zh-CN" altLang="en-US" strike="noStrike" noProof="1" dirty="0">
                <a:latin typeface="微软雅黑" panose="020B0503020204020204" pitchFamily="34" charset="-122"/>
                <a:ea typeface="微软雅黑" panose="020B0503020204020204" pitchFamily="34" charset="-122"/>
                <a:cs typeface="+mn-cs"/>
              </a:rPr>
            </a:fld>
            <a:endParaRPr lang="zh-CN" altLang="en-US" strike="noStrike" noProof="1">
              <a:ea typeface="微软雅黑" panose="020B0503020204020204" pitchFamily="34" charset="-122"/>
            </a:endParaRPr>
          </a:p>
        </p:txBody>
      </p:sp>
    </p:spTree>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11" name="KSO_FD"/>
          <p:cNvSpPr>
            <a:spLocks noGrp="1"/>
          </p:cNvSpPr>
          <p:nvPr>
            <p:ph type="dt" sz="half" idx="2"/>
          </p:nvPr>
        </p:nvSpPr>
        <p:spPr>
          <a:xfrm>
            <a:off x="628650" y="6356352"/>
            <a:ext cx="2057400" cy="365125"/>
          </a:xfrm>
          <a:prstGeom prst="rect">
            <a:avLst/>
          </a:prstGeom>
        </p:spPr>
        <p:txBody>
          <a:bodyPr/>
          <a:lstStyle>
            <a:lvl1pPr eaLnBrk="1" hangingPunct="1">
              <a:buFont typeface="Arial" panose="020B0604020202020204" pitchFamily="34" charset="0"/>
              <a:buNone/>
              <a:defRPr>
                <a:ea typeface="微软雅黑" panose="020B0503020204020204" pitchFamily="34" charset="-122"/>
              </a:defRPr>
            </a:lvl1pPr>
          </a:lstStyle>
          <a:p>
            <a:fld id="{4E2D864A-7891-467E-8CA8-93FEFD6CA005}" type="datetimeFigureOut">
              <a:rPr lang="zh-CN" altLang="en-US" smtClean="0"/>
            </a:fld>
            <a:endParaRPr lang="zh-CN" altLang="en-US"/>
          </a:p>
        </p:txBody>
      </p:sp>
      <p:sp>
        <p:nvSpPr>
          <p:cNvPr id="12" name="KSO_FT"/>
          <p:cNvSpPr>
            <a:spLocks noGrp="1"/>
          </p:cNvSpPr>
          <p:nvPr>
            <p:ph type="ftr" sz="quarter" idx="3"/>
          </p:nvPr>
        </p:nvSpPr>
        <p:spPr>
          <a:xfrm>
            <a:off x="3028950" y="6356352"/>
            <a:ext cx="3086100" cy="365125"/>
          </a:xfrm>
          <a:prstGeom prst="rect">
            <a:avLst/>
          </a:prstGeom>
        </p:spPr>
        <p:txBody>
          <a:bodyPr/>
          <a:lstStyle>
            <a:lvl1pPr eaLnBrk="1" hangingPunct="1">
              <a:buFont typeface="Arial" panose="020B0604020202020204" pitchFamily="34" charset="0"/>
              <a:buNone/>
              <a:defRPr>
                <a:ea typeface="微软雅黑" panose="020B0503020204020204" pitchFamily="34" charset="-122"/>
              </a:defRPr>
            </a:lvl1pPr>
          </a:lstStyle>
          <a:p>
            <a:endParaRPr lang="en-US" altLang="zh-CN"/>
          </a:p>
        </p:txBody>
      </p:sp>
      <p:sp>
        <p:nvSpPr>
          <p:cNvPr id="13" name="KSO_FN"/>
          <p:cNvSpPr>
            <a:spLocks noGrp="1"/>
          </p:cNvSpPr>
          <p:nvPr>
            <p:ph type="sldNum" sz="quarter" idx="4"/>
          </p:nvPr>
        </p:nvSpPr>
        <p:spPr>
          <a:xfrm>
            <a:off x="6457950" y="6356352"/>
            <a:ext cx="2057400" cy="365125"/>
          </a:xfrm>
          <a:prstGeom prst="rect">
            <a:avLst/>
          </a:prstGeom>
        </p:spPr>
        <p:txBody>
          <a:bodyPr vert="horz" wrap="square" lIns="91440" tIns="45720" rIns="91440" bIns="45720" numCol="1" anchor="t" anchorCtr="0" compatLnSpc="1"/>
          <a:lstStyle/>
          <a:p>
            <a:pPr lvl="0" eaLnBrk="1" fontAlgn="base" hangingPunct="1">
              <a:buFont typeface="Arial" panose="020B0604020202020204" pitchFamily="34" charset="0"/>
              <a:buNone/>
            </a:pPr>
            <a:fld id="{9A0DB2DC-4C9A-4742-B13C-FB6460FD3503}" type="slidenum">
              <a:rPr lang="zh-CN" altLang="en-US" strike="noStrike" noProof="1" dirty="0">
                <a:latin typeface="微软雅黑" panose="020B0503020204020204" pitchFamily="34" charset="-122"/>
                <a:ea typeface="微软雅黑" panose="020B0503020204020204" pitchFamily="34" charset="-122"/>
                <a:cs typeface="+mn-cs"/>
              </a:rPr>
            </a:fld>
            <a:endParaRPr lang="zh-CN" altLang="en-US" strike="noStrike" noProof="1">
              <a:ea typeface="微软雅黑" panose="020B0503020204020204" pitchFamily="34" charset="-122"/>
            </a:endParaRPr>
          </a:p>
        </p:txBody>
      </p:sp>
    </p:spTree>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124931" name="Picture 4" descr="像素数据logo2"/>
          <p:cNvPicPr>
            <a:picLocks noChangeAspect="1"/>
          </p:cNvPicPr>
          <p:nvPr userDrawn="1"/>
        </p:nvPicPr>
        <p:blipFill>
          <a:blip r:embed="rId2"/>
          <a:stretch>
            <a:fillRect/>
          </a:stretch>
        </p:blipFill>
        <p:spPr>
          <a:xfrm>
            <a:off x="8001893" y="40007"/>
            <a:ext cx="1088787" cy="608965"/>
          </a:xfrm>
          <a:prstGeom prst="rect">
            <a:avLst/>
          </a:prstGeom>
          <a:noFill/>
          <a:ln w="9525">
            <a:noFill/>
          </a:ln>
        </p:spPr>
      </p:pic>
    </p:spTree>
  </p:cSld>
  <p:clrMapOvr>
    <a:masterClrMapping/>
  </p:clrMapOvr>
  <p:transition spd="slow" advTm="0">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 name="矩形 1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3" name="矩形 1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4" name="直接连接符 13"/>
          <p:cNvSpPr>
            <a:spLocks noChangeShapeType="1"/>
          </p:cNvSpPr>
          <p:nvPr/>
        </p:nvSpPr>
        <p:spPr bwMode="auto">
          <a:xfrm>
            <a:off x="155576"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 name="矩形 14"/>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4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6" name="矩形 20"/>
          <p:cNvSpPr>
            <a:spLocks noChangeArrowheads="1"/>
          </p:cNvSpPr>
          <p:nvPr/>
        </p:nvSpPr>
        <p:spPr bwMode="white">
          <a:xfrm>
            <a:off x="-19050" y="6724652"/>
            <a:ext cx="9144000" cy="1508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 name="副标题 8"/>
          <p:cNvSpPr>
            <a:spLocks noGrp="1"/>
          </p:cNvSpPr>
          <p:nvPr>
            <p:ph type="subTitle" idx="1"/>
          </p:nvPr>
        </p:nvSpPr>
        <p:spPr>
          <a:xfrm>
            <a:off x="1371601"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fontAlgn="base"/>
            <a:r>
              <a:rPr lang="zh-CN" altLang="en-US" strike="noStrike" noProof="1"/>
              <a:t>单击此处编辑母版副标题样式</a:t>
            </a:r>
            <a:endParaRPr lang="en-US" strike="noStrike" noProof="1"/>
          </a:p>
        </p:txBody>
      </p:sp>
      <p:sp>
        <p:nvSpPr>
          <p:cNvPr id="8" name="标题 7"/>
          <p:cNvSpPr>
            <a:spLocks noGrp="1"/>
          </p:cNvSpPr>
          <p:nvPr>
            <p:ph type="ctrTitle"/>
          </p:nvPr>
        </p:nvSpPr>
        <p:spPr>
          <a:xfrm>
            <a:off x="685805" y="381000"/>
            <a:ext cx="7772401" cy="1752600"/>
          </a:xfrm>
        </p:spPr>
        <p:txBody>
          <a:bodyPr/>
          <a:lstStyle>
            <a:lvl1pPr>
              <a:defRPr sz="4200">
                <a:solidFill>
                  <a:schemeClr val="accent1"/>
                </a:solidFill>
              </a:defRPr>
            </a:lvl1pPr>
          </a:lstStyle>
          <a:p>
            <a:pPr fontAlgn="base"/>
            <a:r>
              <a:rPr lang="zh-CN" altLang="en-US" strike="noStrike" noProof="1"/>
              <a:t>单击此处编辑母版标题样式</a:t>
            </a:r>
            <a:endParaRPr lang="en-US" strike="noStrike" noProof="1"/>
          </a:p>
        </p:txBody>
      </p:sp>
    </p:spTree>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5129" name="Picture 2"/>
          <p:cNvPicPr>
            <a:picLocks noChangeAspect="1"/>
          </p:cNvPicPr>
          <p:nvPr/>
        </p:nvPicPr>
        <p:blipFill>
          <a:blip r:embed="rId3"/>
          <a:stretch>
            <a:fillRect/>
          </a:stretch>
        </p:blipFill>
        <p:spPr>
          <a:xfrm>
            <a:off x="7164388" y="6473825"/>
            <a:ext cx="1655762" cy="247650"/>
          </a:xfrm>
          <a:prstGeom prst="rect">
            <a:avLst/>
          </a:prstGeom>
          <a:noFill/>
          <a:ln w="9525">
            <a:noFill/>
          </a:ln>
        </p:spPr>
      </p:pic>
      <p:pic>
        <p:nvPicPr>
          <p:cNvPr id="5130" name="Picture 2" descr="E:\F盘资料\2016年8-12月 日常工作\校徽及庆徽\校徽横版.png"/>
          <p:cNvPicPr>
            <a:picLocks noChangeAspect="1"/>
          </p:cNvPicPr>
          <p:nvPr/>
        </p:nvPicPr>
        <p:blipFill>
          <a:blip r:embed="rId4">
            <a:clrChange>
              <a:clrFrom>
                <a:srgbClr val="FFFFFF"/>
              </a:clrFrom>
              <a:clrTo>
                <a:srgbClr val="FFFFFF">
                  <a:alpha val="0"/>
                </a:srgbClr>
              </a:clrTo>
            </a:clrChange>
          </a:blip>
          <a:srcRect r="72379"/>
          <a:stretch>
            <a:fillRect/>
          </a:stretch>
        </p:blipFill>
        <p:spPr>
          <a:xfrm>
            <a:off x="107951" y="125415"/>
            <a:ext cx="1079500" cy="1114425"/>
          </a:xfrm>
          <a:prstGeom prst="rect">
            <a:avLst/>
          </a:prstGeom>
          <a:noFill/>
          <a:ln w="9525">
            <a:noFill/>
          </a:ln>
        </p:spPr>
      </p:pic>
      <p:sp>
        <p:nvSpPr>
          <p:cNvPr id="2" name="标题 1"/>
          <p:cNvSpPr>
            <a:spLocks noGrp="1"/>
          </p:cNvSpPr>
          <p:nvPr>
            <p:ph type="title"/>
          </p:nvPr>
        </p:nvSpPr>
        <p:spPr/>
        <p:txBody>
          <a:bodyPr/>
          <a:lstStyle>
            <a:lvl1pPr algn="ctr">
              <a:defRPr b="1">
                <a:solidFill>
                  <a:srgbClr val="C00000"/>
                </a:solidFill>
                <a:latin typeface="微软雅黑" panose="020B0503020204020204" pitchFamily="34" charset="-122"/>
                <a:ea typeface="微软雅黑" panose="020B0503020204020204" pitchFamily="34" charset="-122"/>
              </a:defRPr>
            </a:lvl1pPr>
          </a:lstStyle>
          <a:p>
            <a:pPr fontAlgn="base"/>
            <a:r>
              <a:rPr lang="zh-CN" altLang="en-US" strike="noStrike" noProof="1"/>
              <a:t>单击此处编辑母版标题样式</a:t>
            </a:r>
            <a:endParaRPr lang="en-US" strike="noStrike" noProof="1"/>
          </a:p>
        </p:txBody>
      </p:sp>
      <p:sp>
        <p:nvSpPr>
          <p:cNvPr id="8" name="内容占位符 7"/>
          <p:cNvSpPr>
            <a:spLocks noGrp="1"/>
          </p:cNvSpPr>
          <p:nvPr>
            <p:ph sz="quarter" idx="1"/>
          </p:nvPr>
        </p:nvSpPr>
        <p:spPr>
          <a:xfrm>
            <a:off x="301756" y="1527048"/>
            <a:ext cx="8503921" cy="4572000"/>
          </a:xfrm>
        </p:spPr>
        <p:txBody>
          <a:bodyPr/>
          <a:lstStyle>
            <a:lvl1pPr>
              <a:lnSpc>
                <a:spcPct val="125000"/>
              </a:lnSpc>
              <a:spcBef>
                <a:spcPts val="600"/>
              </a:spcBef>
              <a:spcAft>
                <a:spcPts val="600"/>
              </a:spcAft>
              <a:defRPr baseline="0">
                <a:latin typeface="Arial" panose="020B0604020202020204" pitchFamily="34" charset="0"/>
                <a:ea typeface="微软雅黑" panose="020B0503020204020204" pitchFamily="34" charset="-122"/>
              </a:defRPr>
            </a:lvl1pPr>
            <a:lvl2pPr>
              <a:lnSpc>
                <a:spcPct val="125000"/>
              </a:lnSpc>
              <a:spcBef>
                <a:spcPts val="600"/>
              </a:spcBef>
              <a:spcAft>
                <a:spcPts val="600"/>
              </a:spcAft>
              <a:defRPr baseline="0">
                <a:latin typeface="Arial" panose="020B0604020202020204" pitchFamily="34" charset="0"/>
                <a:ea typeface="微软雅黑" panose="020B0503020204020204" pitchFamily="34" charset="-122"/>
              </a:defRPr>
            </a:lvl2pPr>
            <a:lvl3pPr>
              <a:lnSpc>
                <a:spcPct val="125000"/>
              </a:lnSpc>
              <a:spcBef>
                <a:spcPts val="600"/>
              </a:spcBef>
              <a:spcAft>
                <a:spcPts val="600"/>
              </a:spcAft>
              <a:defRPr baseline="0">
                <a:latin typeface="Arial" panose="020B0604020202020204" pitchFamily="34" charset="0"/>
                <a:ea typeface="微软雅黑" panose="020B0503020204020204" pitchFamily="34" charset="-122"/>
              </a:defRPr>
            </a:lvl3pPr>
            <a:lvl4pPr>
              <a:lnSpc>
                <a:spcPct val="125000"/>
              </a:lnSpc>
              <a:spcBef>
                <a:spcPts val="600"/>
              </a:spcBef>
              <a:spcAft>
                <a:spcPts val="600"/>
              </a:spcAft>
              <a:defRPr baseline="0">
                <a:latin typeface="Arial" panose="020B0604020202020204" pitchFamily="34" charset="0"/>
                <a:ea typeface="微软雅黑" panose="020B0503020204020204" pitchFamily="34" charset="-122"/>
              </a:defRPr>
            </a:lvl4pPr>
            <a:lvl5pPr>
              <a:lnSpc>
                <a:spcPct val="125000"/>
              </a:lnSpc>
              <a:spcBef>
                <a:spcPts val="600"/>
              </a:spcBef>
              <a:spcAft>
                <a:spcPts val="600"/>
              </a:spcAft>
              <a:defRPr baseline="0">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Tree>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 name="KSO_FD"/>
          <p:cNvSpPr>
            <a:spLocks noGrp="1"/>
          </p:cNvSpPr>
          <p:nvPr>
            <p:ph type="dt" sz="half" idx="2"/>
          </p:nvPr>
        </p:nvSpPr>
        <p:spPr>
          <a:xfrm>
            <a:off x="628650" y="6356352"/>
            <a:ext cx="2057400" cy="365125"/>
          </a:xfrm>
          <a:prstGeom prst="rect">
            <a:avLst/>
          </a:prstGeom>
        </p:spPr>
        <p:txBody>
          <a:bodyPr/>
          <a:lstStyle>
            <a:lvl1pPr eaLnBrk="1" hangingPunct="1">
              <a:buFont typeface="Arial" panose="020B0604020202020204" pitchFamily="34" charset="0"/>
              <a:buNone/>
              <a:defRPr>
                <a:ea typeface="微软雅黑" panose="020B0503020204020204" pitchFamily="34" charset="-122"/>
              </a:defRPr>
            </a:lvl1pPr>
          </a:lstStyle>
          <a:p>
            <a:fld id="{372B12AF-7A5C-4C21-89F3-572D1E292D5B}" type="datetimeFigureOut">
              <a:rPr lang="zh-CN" altLang="en-US" smtClean="0"/>
            </a:fld>
            <a:endParaRPr lang="zh-CN" altLang="en-US"/>
          </a:p>
        </p:txBody>
      </p:sp>
      <p:sp>
        <p:nvSpPr>
          <p:cNvPr id="12" name="KSO_FT"/>
          <p:cNvSpPr>
            <a:spLocks noGrp="1"/>
          </p:cNvSpPr>
          <p:nvPr>
            <p:ph type="ftr" sz="quarter" idx="3"/>
          </p:nvPr>
        </p:nvSpPr>
        <p:spPr>
          <a:xfrm>
            <a:off x="3028950" y="6356352"/>
            <a:ext cx="3086100" cy="365125"/>
          </a:xfrm>
          <a:prstGeom prst="rect">
            <a:avLst/>
          </a:prstGeom>
        </p:spPr>
        <p:txBody>
          <a:bodyPr/>
          <a:lstStyle>
            <a:lvl1pPr eaLnBrk="1" hangingPunct="1">
              <a:buFont typeface="Arial" panose="020B0604020202020204" pitchFamily="34" charset="0"/>
              <a:buNone/>
              <a:defRPr>
                <a:ea typeface="微软雅黑" panose="020B0503020204020204" pitchFamily="34" charset="-122"/>
              </a:defRPr>
            </a:lvl1pPr>
          </a:lstStyle>
          <a:p>
            <a:endParaRPr lang="en-US" altLang="zh-CN"/>
          </a:p>
        </p:txBody>
      </p:sp>
      <p:sp>
        <p:nvSpPr>
          <p:cNvPr id="13" name="KSO_FN"/>
          <p:cNvSpPr>
            <a:spLocks noGrp="1"/>
          </p:cNvSpPr>
          <p:nvPr>
            <p:ph type="sldNum" sz="quarter" idx="4"/>
          </p:nvPr>
        </p:nvSpPr>
        <p:spPr>
          <a:xfrm>
            <a:off x="6457950" y="6356352"/>
            <a:ext cx="2057400" cy="365125"/>
          </a:xfrm>
          <a:prstGeom prst="rect">
            <a:avLst/>
          </a:prstGeom>
        </p:spPr>
        <p:txBody>
          <a:bodyPr vert="horz" wrap="square" lIns="91440" tIns="45720" rIns="91440" bIns="45720" numCol="1" anchor="t" anchorCtr="0" compatLnSpc="1"/>
          <a:lstStyle/>
          <a:p>
            <a:pPr lvl="0" eaLnBrk="1" fontAlgn="base" hangingPunct="1">
              <a:buFont typeface="Arial" panose="020B0604020202020204" pitchFamily="34" charset="0"/>
              <a:buNone/>
            </a:pPr>
            <a:fld id="{9A0DB2DC-4C9A-4742-B13C-FB6460FD3503}" type="slidenum">
              <a:rPr lang="zh-CN" altLang="en-US" strike="noStrike" noProof="1" dirty="0">
                <a:latin typeface="微软雅黑" panose="020B0503020204020204" pitchFamily="34" charset="-122"/>
                <a:ea typeface="微软雅黑" panose="020B0503020204020204" pitchFamily="34" charset="-122"/>
                <a:cs typeface="+mn-cs"/>
              </a:rPr>
            </a:fld>
            <a:endParaRPr lang="zh-CN" altLang="en-US" strike="noStrike" noProof="1">
              <a:ea typeface="微软雅黑" panose="020B0503020204020204" pitchFamily="34" charset="-122"/>
            </a:endParaRPr>
          </a:p>
        </p:txBody>
      </p:sp>
    </p:spTree>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11" name="KSO_FD"/>
          <p:cNvSpPr>
            <a:spLocks noGrp="1"/>
          </p:cNvSpPr>
          <p:nvPr>
            <p:ph type="dt" sz="half" idx="2"/>
          </p:nvPr>
        </p:nvSpPr>
        <p:spPr>
          <a:xfrm>
            <a:off x="628650" y="6356352"/>
            <a:ext cx="2057400" cy="365125"/>
          </a:xfrm>
          <a:prstGeom prst="rect">
            <a:avLst/>
          </a:prstGeom>
        </p:spPr>
        <p:txBody>
          <a:bodyPr/>
          <a:lstStyle>
            <a:lvl1pPr eaLnBrk="1" hangingPunct="1">
              <a:buFont typeface="Arial" panose="020B0604020202020204" pitchFamily="34" charset="0"/>
              <a:buNone/>
              <a:defRPr>
                <a:ea typeface="微软雅黑" panose="020B0503020204020204" pitchFamily="34" charset="-122"/>
              </a:defRPr>
            </a:lvl1pPr>
          </a:lstStyle>
          <a:p>
            <a:fld id="{4E2D864A-7891-467E-8CA8-93FEFD6CA005}" type="datetimeFigureOut">
              <a:rPr lang="zh-CN" altLang="en-US" smtClean="0"/>
            </a:fld>
            <a:endParaRPr lang="zh-CN" altLang="en-US"/>
          </a:p>
        </p:txBody>
      </p:sp>
      <p:sp>
        <p:nvSpPr>
          <p:cNvPr id="12" name="KSO_FT"/>
          <p:cNvSpPr>
            <a:spLocks noGrp="1"/>
          </p:cNvSpPr>
          <p:nvPr>
            <p:ph type="ftr" sz="quarter" idx="3"/>
          </p:nvPr>
        </p:nvSpPr>
        <p:spPr>
          <a:xfrm>
            <a:off x="3028950" y="6356352"/>
            <a:ext cx="3086100" cy="365125"/>
          </a:xfrm>
          <a:prstGeom prst="rect">
            <a:avLst/>
          </a:prstGeom>
        </p:spPr>
        <p:txBody>
          <a:bodyPr/>
          <a:lstStyle>
            <a:lvl1pPr eaLnBrk="1" hangingPunct="1">
              <a:buFont typeface="Arial" panose="020B0604020202020204" pitchFamily="34" charset="0"/>
              <a:buNone/>
              <a:defRPr>
                <a:ea typeface="微软雅黑" panose="020B0503020204020204" pitchFamily="34" charset="-122"/>
              </a:defRPr>
            </a:lvl1pPr>
          </a:lstStyle>
          <a:p>
            <a:endParaRPr lang="en-US" altLang="zh-CN"/>
          </a:p>
        </p:txBody>
      </p:sp>
      <p:sp>
        <p:nvSpPr>
          <p:cNvPr id="13" name="KSO_FN"/>
          <p:cNvSpPr>
            <a:spLocks noGrp="1"/>
          </p:cNvSpPr>
          <p:nvPr>
            <p:ph type="sldNum" sz="quarter" idx="4"/>
          </p:nvPr>
        </p:nvSpPr>
        <p:spPr>
          <a:xfrm>
            <a:off x="6457950" y="6356352"/>
            <a:ext cx="2057400" cy="365125"/>
          </a:xfrm>
          <a:prstGeom prst="rect">
            <a:avLst/>
          </a:prstGeom>
        </p:spPr>
        <p:txBody>
          <a:bodyPr vert="horz" wrap="square" lIns="91440" tIns="45720" rIns="91440" bIns="45720" numCol="1" anchor="t" anchorCtr="0" compatLnSpc="1"/>
          <a:lstStyle/>
          <a:p>
            <a:pPr lvl="0" eaLnBrk="1" fontAlgn="base" hangingPunct="1">
              <a:buFont typeface="Arial" panose="020B0604020202020204" pitchFamily="34" charset="0"/>
              <a:buNone/>
            </a:pPr>
            <a:fld id="{9A0DB2DC-4C9A-4742-B13C-FB6460FD3503}" type="slidenum">
              <a:rPr lang="zh-CN" altLang="en-US" strike="noStrike" noProof="1" dirty="0">
                <a:latin typeface="微软雅黑" panose="020B0503020204020204" pitchFamily="34" charset="-122"/>
                <a:ea typeface="微软雅黑" panose="020B0503020204020204" pitchFamily="34" charset="-122"/>
                <a:cs typeface="+mn-cs"/>
              </a:rPr>
            </a:fld>
            <a:endParaRPr lang="zh-CN" altLang="en-US" strike="noStrike" noProof="1">
              <a:ea typeface="微软雅黑" panose="020B0503020204020204" pitchFamily="34" charset="-122"/>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11" name="KSO_FD"/>
          <p:cNvSpPr>
            <a:spLocks noGrp="1"/>
          </p:cNvSpPr>
          <p:nvPr>
            <p:ph type="dt" sz="half" idx="2"/>
          </p:nvPr>
        </p:nvSpPr>
        <p:spPr>
          <a:xfrm>
            <a:off x="628650" y="6356352"/>
            <a:ext cx="2057400" cy="365125"/>
          </a:xfrm>
          <a:prstGeom prst="rect">
            <a:avLst/>
          </a:prstGeom>
        </p:spPr>
        <p:txBody>
          <a:bodyPr/>
          <a:lstStyle>
            <a:lvl1pPr eaLnBrk="1" hangingPunct="1">
              <a:buFont typeface="Arial" panose="020B0604020202020204" pitchFamily="34" charset="0"/>
              <a:buNone/>
              <a:defRPr>
                <a:ea typeface="微软雅黑" panose="020B0503020204020204" pitchFamily="34" charset="-122"/>
              </a:defRPr>
            </a:lvl1pPr>
          </a:lstStyle>
          <a:p>
            <a:pPr>
              <a:defRPr/>
            </a:pPr>
            <a:fld id="{4E2D864A-7891-467E-8CA8-93FEFD6CA005}" type="datetimeFigureOut">
              <a:rPr lang="zh-CN" altLang="en-US" smtClean="0"/>
            </a:fld>
            <a:endParaRPr lang="zh-CN" altLang="en-US"/>
          </a:p>
        </p:txBody>
      </p:sp>
      <p:sp>
        <p:nvSpPr>
          <p:cNvPr id="12" name="KSO_FT"/>
          <p:cNvSpPr>
            <a:spLocks noGrp="1"/>
          </p:cNvSpPr>
          <p:nvPr>
            <p:ph type="ftr" sz="quarter" idx="3"/>
          </p:nvPr>
        </p:nvSpPr>
        <p:spPr>
          <a:xfrm>
            <a:off x="3028950" y="6356352"/>
            <a:ext cx="3086100" cy="365125"/>
          </a:xfrm>
          <a:prstGeom prst="rect">
            <a:avLst/>
          </a:prstGeom>
        </p:spPr>
        <p:txBody>
          <a:bodyPr/>
          <a:lstStyle>
            <a:lvl1pPr eaLnBrk="1" hangingPunct="1">
              <a:buFont typeface="Arial" panose="020B0604020202020204" pitchFamily="34" charset="0"/>
              <a:buNone/>
              <a:defRPr>
                <a:ea typeface="微软雅黑" panose="020B0503020204020204" pitchFamily="34" charset="-122"/>
              </a:defRPr>
            </a:lvl1pPr>
          </a:lstStyle>
          <a:p>
            <a:pPr>
              <a:defRPr/>
            </a:pPr>
            <a:endParaRPr lang="en-US" altLang="zh-CN"/>
          </a:p>
        </p:txBody>
      </p:sp>
      <p:sp>
        <p:nvSpPr>
          <p:cNvPr id="13" name="KSO_FN"/>
          <p:cNvSpPr>
            <a:spLocks noGrp="1"/>
          </p:cNvSpPr>
          <p:nvPr>
            <p:ph type="sldNum" sz="quarter" idx="4"/>
          </p:nvPr>
        </p:nvSpPr>
        <p:spPr>
          <a:xfrm>
            <a:off x="6457950" y="6356352"/>
            <a:ext cx="2057400" cy="365125"/>
          </a:xfrm>
          <a:prstGeom prst="rect">
            <a:avLst/>
          </a:prstGeom>
        </p:spPr>
        <p:txBody>
          <a:bodyPr vert="horz" wrap="square" lIns="91440" tIns="45720" rIns="91440" bIns="45720" numCol="1" anchor="t" anchorCtr="0" compatLnSpc="1"/>
          <a:lstStyle/>
          <a:p>
            <a:pPr lvl="0" eaLnBrk="1" fontAlgn="base" hangingPunct="1">
              <a:buFont typeface="Arial" panose="020B0604020202020204" pitchFamily="34" charset="0"/>
              <a:buNone/>
            </a:pPr>
            <a:fld id="{9A0DB2DC-4C9A-4742-B13C-FB6460FD3503}" type="slidenum">
              <a:rPr lang="zh-CN" altLang="en-US" strike="noStrike" noProof="1" dirty="0">
                <a:latin typeface="微软雅黑" panose="020B0503020204020204" pitchFamily="34" charset="-122"/>
                <a:ea typeface="微软雅黑" panose="020B0503020204020204" pitchFamily="34" charset="-122"/>
                <a:cs typeface="+mn-cs"/>
              </a:rPr>
            </a:fld>
            <a:endParaRPr lang="zh-CN" altLang="en-US" strike="noStrike" noProof="1">
              <a:ea typeface="微软雅黑" panose="020B0503020204020204" pitchFamily="34" charset="-122"/>
            </a:endParaRPr>
          </a:p>
        </p:txBody>
      </p:sp>
    </p:spTree>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124931" name="Picture 4" descr="像素数据logo2"/>
          <p:cNvPicPr>
            <a:picLocks noChangeAspect="1"/>
          </p:cNvPicPr>
          <p:nvPr userDrawn="1"/>
        </p:nvPicPr>
        <p:blipFill>
          <a:blip r:embed="rId2"/>
          <a:stretch>
            <a:fillRect/>
          </a:stretch>
        </p:blipFill>
        <p:spPr>
          <a:xfrm>
            <a:off x="8001893" y="40007"/>
            <a:ext cx="1088787" cy="608965"/>
          </a:xfrm>
          <a:prstGeom prst="rect">
            <a:avLst/>
          </a:prstGeom>
          <a:noFill/>
          <a:ln w="9525">
            <a:noFill/>
          </a:ln>
        </p:spPr>
      </p:pic>
    </p:spTree>
  </p:cSld>
  <p:clrMapOvr>
    <a:masterClrMapping/>
  </p:clrMapOvr>
  <p:transition spd="slow" advTm="0">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 name="矩形 1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3" name="矩形 1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4" name="直接连接符 13"/>
          <p:cNvSpPr>
            <a:spLocks noChangeShapeType="1"/>
          </p:cNvSpPr>
          <p:nvPr/>
        </p:nvSpPr>
        <p:spPr bwMode="auto">
          <a:xfrm>
            <a:off x="155576"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 name="矩形 14"/>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4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6" name="矩形 20"/>
          <p:cNvSpPr>
            <a:spLocks noChangeArrowheads="1"/>
          </p:cNvSpPr>
          <p:nvPr/>
        </p:nvSpPr>
        <p:spPr bwMode="white">
          <a:xfrm>
            <a:off x="-19050" y="6724652"/>
            <a:ext cx="9144000" cy="1508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 name="副标题 8"/>
          <p:cNvSpPr>
            <a:spLocks noGrp="1"/>
          </p:cNvSpPr>
          <p:nvPr>
            <p:ph type="subTitle" idx="1"/>
          </p:nvPr>
        </p:nvSpPr>
        <p:spPr>
          <a:xfrm>
            <a:off x="1371601"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fontAlgn="base"/>
            <a:r>
              <a:rPr lang="zh-CN" altLang="en-US" strike="noStrike" noProof="1"/>
              <a:t>单击此处编辑母版副标题样式</a:t>
            </a:r>
            <a:endParaRPr lang="en-US" strike="noStrike" noProof="1"/>
          </a:p>
        </p:txBody>
      </p:sp>
      <p:sp>
        <p:nvSpPr>
          <p:cNvPr id="8" name="标题 7"/>
          <p:cNvSpPr>
            <a:spLocks noGrp="1"/>
          </p:cNvSpPr>
          <p:nvPr>
            <p:ph type="ctrTitle"/>
          </p:nvPr>
        </p:nvSpPr>
        <p:spPr>
          <a:xfrm>
            <a:off x="685805" y="381000"/>
            <a:ext cx="7772401" cy="1752600"/>
          </a:xfrm>
        </p:spPr>
        <p:txBody>
          <a:bodyPr/>
          <a:lstStyle>
            <a:lvl1pPr>
              <a:defRPr sz="4200">
                <a:solidFill>
                  <a:schemeClr val="accent1"/>
                </a:solidFill>
              </a:defRPr>
            </a:lvl1pPr>
          </a:lstStyle>
          <a:p>
            <a:pPr fontAlgn="base"/>
            <a:r>
              <a:rPr lang="zh-CN" altLang="en-US" strike="noStrike" noProof="1"/>
              <a:t>单击此处编辑母版标题样式</a:t>
            </a:r>
            <a:endParaRPr lang="en-US" strike="noStrike" noProof="1"/>
          </a:p>
        </p:txBody>
      </p:sp>
    </p:spTree>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5129" name="Picture 2"/>
          <p:cNvPicPr>
            <a:picLocks noChangeAspect="1"/>
          </p:cNvPicPr>
          <p:nvPr/>
        </p:nvPicPr>
        <p:blipFill>
          <a:blip r:embed="rId3"/>
          <a:stretch>
            <a:fillRect/>
          </a:stretch>
        </p:blipFill>
        <p:spPr>
          <a:xfrm>
            <a:off x="7164388" y="6473825"/>
            <a:ext cx="1655762" cy="247650"/>
          </a:xfrm>
          <a:prstGeom prst="rect">
            <a:avLst/>
          </a:prstGeom>
          <a:noFill/>
          <a:ln w="9525">
            <a:noFill/>
          </a:ln>
        </p:spPr>
      </p:pic>
      <p:pic>
        <p:nvPicPr>
          <p:cNvPr id="5130" name="Picture 2" descr="E:\F盘资料\2016年8-12月 日常工作\校徽及庆徽\校徽横版.png"/>
          <p:cNvPicPr>
            <a:picLocks noChangeAspect="1"/>
          </p:cNvPicPr>
          <p:nvPr/>
        </p:nvPicPr>
        <p:blipFill>
          <a:blip r:embed="rId4">
            <a:clrChange>
              <a:clrFrom>
                <a:srgbClr val="FFFFFF"/>
              </a:clrFrom>
              <a:clrTo>
                <a:srgbClr val="FFFFFF">
                  <a:alpha val="0"/>
                </a:srgbClr>
              </a:clrTo>
            </a:clrChange>
          </a:blip>
          <a:srcRect r="72379"/>
          <a:stretch>
            <a:fillRect/>
          </a:stretch>
        </p:blipFill>
        <p:spPr>
          <a:xfrm>
            <a:off x="107951" y="125415"/>
            <a:ext cx="1079500" cy="1114425"/>
          </a:xfrm>
          <a:prstGeom prst="rect">
            <a:avLst/>
          </a:prstGeom>
          <a:noFill/>
          <a:ln w="9525">
            <a:noFill/>
          </a:ln>
        </p:spPr>
      </p:pic>
      <p:sp>
        <p:nvSpPr>
          <p:cNvPr id="2" name="标题 1"/>
          <p:cNvSpPr>
            <a:spLocks noGrp="1"/>
          </p:cNvSpPr>
          <p:nvPr>
            <p:ph type="title"/>
          </p:nvPr>
        </p:nvSpPr>
        <p:spPr/>
        <p:txBody>
          <a:bodyPr/>
          <a:lstStyle>
            <a:lvl1pPr algn="ctr">
              <a:defRPr b="1">
                <a:solidFill>
                  <a:srgbClr val="C00000"/>
                </a:solidFill>
                <a:latin typeface="微软雅黑" panose="020B0503020204020204" pitchFamily="34" charset="-122"/>
                <a:ea typeface="微软雅黑" panose="020B0503020204020204" pitchFamily="34" charset="-122"/>
              </a:defRPr>
            </a:lvl1pPr>
          </a:lstStyle>
          <a:p>
            <a:pPr fontAlgn="base"/>
            <a:r>
              <a:rPr lang="zh-CN" altLang="en-US" strike="noStrike" noProof="1"/>
              <a:t>单击此处编辑母版标题样式</a:t>
            </a:r>
            <a:endParaRPr lang="en-US" strike="noStrike" noProof="1"/>
          </a:p>
        </p:txBody>
      </p:sp>
      <p:sp>
        <p:nvSpPr>
          <p:cNvPr id="8" name="内容占位符 7"/>
          <p:cNvSpPr>
            <a:spLocks noGrp="1"/>
          </p:cNvSpPr>
          <p:nvPr>
            <p:ph sz="quarter" idx="1"/>
          </p:nvPr>
        </p:nvSpPr>
        <p:spPr>
          <a:xfrm>
            <a:off x="301756" y="1527048"/>
            <a:ext cx="8503921" cy="4572000"/>
          </a:xfrm>
        </p:spPr>
        <p:txBody>
          <a:bodyPr/>
          <a:lstStyle>
            <a:lvl1pPr>
              <a:lnSpc>
                <a:spcPct val="125000"/>
              </a:lnSpc>
              <a:spcBef>
                <a:spcPts val="600"/>
              </a:spcBef>
              <a:spcAft>
                <a:spcPts val="600"/>
              </a:spcAft>
              <a:defRPr baseline="0">
                <a:latin typeface="Arial" panose="020B0604020202020204" pitchFamily="34" charset="0"/>
                <a:ea typeface="微软雅黑" panose="020B0503020204020204" pitchFamily="34" charset="-122"/>
              </a:defRPr>
            </a:lvl1pPr>
            <a:lvl2pPr>
              <a:lnSpc>
                <a:spcPct val="125000"/>
              </a:lnSpc>
              <a:spcBef>
                <a:spcPts val="600"/>
              </a:spcBef>
              <a:spcAft>
                <a:spcPts val="600"/>
              </a:spcAft>
              <a:defRPr baseline="0">
                <a:latin typeface="Arial" panose="020B0604020202020204" pitchFamily="34" charset="0"/>
                <a:ea typeface="微软雅黑" panose="020B0503020204020204" pitchFamily="34" charset="-122"/>
              </a:defRPr>
            </a:lvl2pPr>
            <a:lvl3pPr>
              <a:lnSpc>
                <a:spcPct val="125000"/>
              </a:lnSpc>
              <a:spcBef>
                <a:spcPts val="600"/>
              </a:spcBef>
              <a:spcAft>
                <a:spcPts val="600"/>
              </a:spcAft>
              <a:defRPr baseline="0">
                <a:latin typeface="Arial" panose="020B0604020202020204" pitchFamily="34" charset="0"/>
                <a:ea typeface="微软雅黑" panose="020B0503020204020204" pitchFamily="34" charset="-122"/>
              </a:defRPr>
            </a:lvl3pPr>
            <a:lvl4pPr>
              <a:lnSpc>
                <a:spcPct val="125000"/>
              </a:lnSpc>
              <a:spcBef>
                <a:spcPts val="600"/>
              </a:spcBef>
              <a:spcAft>
                <a:spcPts val="600"/>
              </a:spcAft>
              <a:defRPr baseline="0">
                <a:latin typeface="Arial" panose="020B0604020202020204" pitchFamily="34" charset="0"/>
                <a:ea typeface="微软雅黑" panose="020B0503020204020204" pitchFamily="34" charset="-122"/>
              </a:defRPr>
            </a:lvl4pPr>
            <a:lvl5pPr>
              <a:lnSpc>
                <a:spcPct val="125000"/>
              </a:lnSpc>
              <a:spcBef>
                <a:spcPts val="600"/>
              </a:spcBef>
              <a:spcAft>
                <a:spcPts val="600"/>
              </a:spcAft>
              <a:defRPr baseline="0">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Tree>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 name="KSO_FD"/>
          <p:cNvSpPr>
            <a:spLocks noGrp="1"/>
          </p:cNvSpPr>
          <p:nvPr>
            <p:ph type="dt" sz="half" idx="2"/>
          </p:nvPr>
        </p:nvSpPr>
        <p:spPr>
          <a:xfrm>
            <a:off x="628650" y="6356352"/>
            <a:ext cx="2057400" cy="365125"/>
          </a:xfrm>
          <a:prstGeom prst="rect">
            <a:avLst/>
          </a:prstGeom>
        </p:spPr>
        <p:txBody>
          <a:bodyPr/>
          <a:lstStyle>
            <a:lvl1pPr eaLnBrk="1" hangingPunct="1">
              <a:buFont typeface="Arial" panose="020B0604020202020204" pitchFamily="34" charset="0"/>
              <a:buNone/>
              <a:defRPr>
                <a:ea typeface="微软雅黑" panose="020B0503020204020204" pitchFamily="34" charset="-122"/>
              </a:defRPr>
            </a:lvl1pPr>
          </a:lstStyle>
          <a:p>
            <a:fld id="{372B12AF-7A5C-4C21-89F3-572D1E292D5B}" type="datetimeFigureOut">
              <a:rPr lang="zh-CN" altLang="en-US" smtClean="0"/>
            </a:fld>
            <a:endParaRPr lang="zh-CN" altLang="en-US"/>
          </a:p>
        </p:txBody>
      </p:sp>
      <p:sp>
        <p:nvSpPr>
          <p:cNvPr id="12" name="KSO_FT"/>
          <p:cNvSpPr>
            <a:spLocks noGrp="1"/>
          </p:cNvSpPr>
          <p:nvPr>
            <p:ph type="ftr" sz="quarter" idx="3"/>
          </p:nvPr>
        </p:nvSpPr>
        <p:spPr>
          <a:xfrm>
            <a:off x="3028950" y="6356352"/>
            <a:ext cx="3086100" cy="365125"/>
          </a:xfrm>
          <a:prstGeom prst="rect">
            <a:avLst/>
          </a:prstGeom>
        </p:spPr>
        <p:txBody>
          <a:bodyPr/>
          <a:lstStyle>
            <a:lvl1pPr eaLnBrk="1" hangingPunct="1">
              <a:buFont typeface="Arial" panose="020B0604020202020204" pitchFamily="34" charset="0"/>
              <a:buNone/>
              <a:defRPr>
                <a:ea typeface="微软雅黑" panose="020B0503020204020204" pitchFamily="34" charset="-122"/>
              </a:defRPr>
            </a:lvl1pPr>
          </a:lstStyle>
          <a:p>
            <a:endParaRPr lang="en-US" altLang="zh-CN"/>
          </a:p>
        </p:txBody>
      </p:sp>
      <p:sp>
        <p:nvSpPr>
          <p:cNvPr id="13" name="KSO_FN"/>
          <p:cNvSpPr>
            <a:spLocks noGrp="1"/>
          </p:cNvSpPr>
          <p:nvPr>
            <p:ph type="sldNum" sz="quarter" idx="4"/>
          </p:nvPr>
        </p:nvSpPr>
        <p:spPr>
          <a:xfrm>
            <a:off x="6457950" y="6356352"/>
            <a:ext cx="2057400" cy="365125"/>
          </a:xfrm>
          <a:prstGeom prst="rect">
            <a:avLst/>
          </a:prstGeom>
        </p:spPr>
        <p:txBody>
          <a:bodyPr vert="horz" wrap="square" lIns="91440" tIns="45720" rIns="91440" bIns="45720" numCol="1" anchor="t" anchorCtr="0" compatLnSpc="1"/>
          <a:lstStyle/>
          <a:p>
            <a:pPr lvl="0" eaLnBrk="1" fontAlgn="base" hangingPunct="1">
              <a:buFont typeface="Arial" panose="020B0604020202020204" pitchFamily="34" charset="0"/>
              <a:buNone/>
            </a:pPr>
            <a:fld id="{9A0DB2DC-4C9A-4742-B13C-FB6460FD3503}" type="slidenum">
              <a:rPr lang="zh-CN" altLang="en-US" strike="noStrike" noProof="1" dirty="0">
                <a:latin typeface="微软雅黑" panose="020B0503020204020204" pitchFamily="34" charset="-122"/>
                <a:ea typeface="微软雅黑" panose="020B0503020204020204" pitchFamily="34" charset="-122"/>
                <a:cs typeface="+mn-cs"/>
              </a:rPr>
            </a:fld>
            <a:endParaRPr lang="zh-CN" altLang="en-US" strike="noStrike" noProof="1">
              <a:ea typeface="微软雅黑" panose="020B0503020204020204" pitchFamily="34" charset="-122"/>
            </a:endParaRPr>
          </a:p>
        </p:txBody>
      </p:sp>
    </p:spTree>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11" name="KSO_FD"/>
          <p:cNvSpPr>
            <a:spLocks noGrp="1"/>
          </p:cNvSpPr>
          <p:nvPr>
            <p:ph type="dt" sz="half" idx="2"/>
          </p:nvPr>
        </p:nvSpPr>
        <p:spPr>
          <a:xfrm>
            <a:off x="628650" y="6356352"/>
            <a:ext cx="2057400" cy="365125"/>
          </a:xfrm>
          <a:prstGeom prst="rect">
            <a:avLst/>
          </a:prstGeom>
        </p:spPr>
        <p:txBody>
          <a:bodyPr/>
          <a:lstStyle>
            <a:lvl1pPr eaLnBrk="1" hangingPunct="1">
              <a:buFont typeface="Arial" panose="020B0604020202020204" pitchFamily="34" charset="0"/>
              <a:buNone/>
              <a:defRPr>
                <a:ea typeface="微软雅黑" panose="020B0503020204020204" pitchFamily="34" charset="-122"/>
              </a:defRPr>
            </a:lvl1pPr>
          </a:lstStyle>
          <a:p>
            <a:fld id="{4E2D864A-7891-467E-8CA8-93FEFD6CA005}" type="datetimeFigureOut">
              <a:rPr lang="zh-CN" altLang="en-US" smtClean="0"/>
            </a:fld>
            <a:endParaRPr lang="zh-CN" altLang="en-US"/>
          </a:p>
        </p:txBody>
      </p:sp>
      <p:sp>
        <p:nvSpPr>
          <p:cNvPr id="12" name="KSO_FT"/>
          <p:cNvSpPr>
            <a:spLocks noGrp="1"/>
          </p:cNvSpPr>
          <p:nvPr>
            <p:ph type="ftr" sz="quarter" idx="3"/>
          </p:nvPr>
        </p:nvSpPr>
        <p:spPr>
          <a:xfrm>
            <a:off x="3028950" y="6356352"/>
            <a:ext cx="3086100" cy="365125"/>
          </a:xfrm>
          <a:prstGeom prst="rect">
            <a:avLst/>
          </a:prstGeom>
        </p:spPr>
        <p:txBody>
          <a:bodyPr/>
          <a:lstStyle>
            <a:lvl1pPr eaLnBrk="1" hangingPunct="1">
              <a:buFont typeface="Arial" panose="020B0604020202020204" pitchFamily="34" charset="0"/>
              <a:buNone/>
              <a:defRPr>
                <a:ea typeface="微软雅黑" panose="020B0503020204020204" pitchFamily="34" charset="-122"/>
              </a:defRPr>
            </a:lvl1pPr>
          </a:lstStyle>
          <a:p>
            <a:endParaRPr lang="en-US" altLang="zh-CN"/>
          </a:p>
        </p:txBody>
      </p:sp>
      <p:sp>
        <p:nvSpPr>
          <p:cNvPr id="13" name="KSO_FN"/>
          <p:cNvSpPr>
            <a:spLocks noGrp="1"/>
          </p:cNvSpPr>
          <p:nvPr>
            <p:ph type="sldNum" sz="quarter" idx="4"/>
          </p:nvPr>
        </p:nvSpPr>
        <p:spPr>
          <a:xfrm>
            <a:off x="6457950" y="6356352"/>
            <a:ext cx="2057400" cy="365125"/>
          </a:xfrm>
          <a:prstGeom prst="rect">
            <a:avLst/>
          </a:prstGeom>
        </p:spPr>
        <p:txBody>
          <a:bodyPr vert="horz" wrap="square" lIns="91440" tIns="45720" rIns="91440" bIns="45720" numCol="1" anchor="t" anchorCtr="0" compatLnSpc="1"/>
          <a:lstStyle/>
          <a:p>
            <a:pPr lvl="0" eaLnBrk="1" fontAlgn="base" hangingPunct="1">
              <a:buFont typeface="Arial" panose="020B0604020202020204" pitchFamily="34" charset="0"/>
              <a:buNone/>
            </a:pPr>
            <a:fld id="{9A0DB2DC-4C9A-4742-B13C-FB6460FD3503}" type="slidenum">
              <a:rPr lang="zh-CN" altLang="en-US" strike="noStrike" noProof="1" dirty="0">
                <a:latin typeface="微软雅黑" panose="020B0503020204020204" pitchFamily="34" charset="-122"/>
                <a:ea typeface="微软雅黑" panose="020B0503020204020204" pitchFamily="34" charset="-122"/>
                <a:cs typeface="+mn-cs"/>
              </a:rPr>
            </a:fld>
            <a:endParaRPr lang="zh-CN" altLang="en-US" strike="noStrike" noProof="1">
              <a:ea typeface="微软雅黑" panose="020B0503020204020204" pitchFamily="34" charset="-122"/>
            </a:endParaRPr>
          </a:p>
        </p:txBody>
      </p:sp>
    </p:spTree>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124931" name="Picture 4" descr="像素数据logo2"/>
          <p:cNvPicPr>
            <a:picLocks noChangeAspect="1"/>
          </p:cNvPicPr>
          <p:nvPr userDrawn="1"/>
        </p:nvPicPr>
        <p:blipFill>
          <a:blip r:embed="rId2"/>
          <a:stretch>
            <a:fillRect/>
          </a:stretch>
        </p:blipFill>
        <p:spPr>
          <a:xfrm>
            <a:off x="8001893" y="40007"/>
            <a:ext cx="1088787" cy="608965"/>
          </a:xfrm>
          <a:prstGeom prst="rect">
            <a:avLst/>
          </a:prstGeom>
          <a:noFill/>
          <a:ln w="9525">
            <a:noFill/>
          </a:ln>
        </p:spPr>
      </p:pic>
    </p:spTree>
  </p:cSld>
  <p:clrMapOvr>
    <a:masterClrMapping/>
  </p:clrMapOvr>
  <p:transition spd="slow"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124931" name="Picture 4" descr="像素数据logo2"/>
          <p:cNvPicPr>
            <a:picLocks noChangeAspect="1"/>
          </p:cNvPicPr>
          <p:nvPr userDrawn="1"/>
        </p:nvPicPr>
        <p:blipFill>
          <a:blip r:embed="rId2"/>
          <a:stretch>
            <a:fillRect/>
          </a:stretch>
        </p:blipFill>
        <p:spPr>
          <a:xfrm>
            <a:off x="8001893" y="40007"/>
            <a:ext cx="1088787" cy="608965"/>
          </a:xfrm>
          <a:prstGeom prst="rect">
            <a:avLst/>
          </a:prstGeom>
          <a:noFill/>
          <a:ln w="9525">
            <a:noFill/>
          </a:ln>
        </p:spPr>
      </p:pic>
    </p:spTree>
  </p:cSld>
  <p:clrMapOvr>
    <a:masterClrMapping/>
  </p:clrMapOvr>
  <p:transition spd="slow" advTm="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 name="矩形 1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3" name="矩形 1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4" name="直接连接符 13"/>
          <p:cNvSpPr>
            <a:spLocks noChangeShapeType="1"/>
          </p:cNvSpPr>
          <p:nvPr/>
        </p:nvSpPr>
        <p:spPr bwMode="auto">
          <a:xfrm>
            <a:off x="155576"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 name="矩形 14"/>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4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6" name="矩形 20"/>
          <p:cNvSpPr>
            <a:spLocks noChangeArrowheads="1"/>
          </p:cNvSpPr>
          <p:nvPr/>
        </p:nvSpPr>
        <p:spPr bwMode="white">
          <a:xfrm>
            <a:off x="-19050" y="6724652"/>
            <a:ext cx="9144000" cy="1508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 name="副标题 8"/>
          <p:cNvSpPr>
            <a:spLocks noGrp="1"/>
          </p:cNvSpPr>
          <p:nvPr>
            <p:ph type="subTitle" idx="1"/>
          </p:nvPr>
        </p:nvSpPr>
        <p:spPr>
          <a:xfrm>
            <a:off x="1371601"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fontAlgn="base"/>
            <a:r>
              <a:rPr lang="zh-CN" altLang="en-US" strike="noStrike" noProof="1"/>
              <a:t>单击此处编辑母版副标题样式</a:t>
            </a:r>
            <a:endParaRPr lang="en-US" strike="noStrike" noProof="1"/>
          </a:p>
        </p:txBody>
      </p:sp>
      <p:sp>
        <p:nvSpPr>
          <p:cNvPr id="8" name="标题 7"/>
          <p:cNvSpPr>
            <a:spLocks noGrp="1"/>
          </p:cNvSpPr>
          <p:nvPr>
            <p:ph type="ctrTitle"/>
          </p:nvPr>
        </p:nvSpPr>
        <p:spPr>
          <a:xfrm>
            <a:off x="685805" y="381000"/>
            <a:ext cx="7772401" cy="1752600"/>
          </a:xfrm>
        </p:spPr>
        <p:txBody>
          <a:bodyPr/>
          <a:lstStyle>
            <a:lvl1pPr>
              <a:defRPr sz="4200">
                <a:solidFill>
                  <a:schemeClr val="accent1"/>
                </a:solidFill>
              </a:defRPr>
            </a:lvl1pPr>
          </a:lstStyle>
          <a:p>
            <a:pPr fontAlgn="base"/>
            <a:r>
              <a:rPr lang="zh-CN" altLang="en-US" strike="noStrike" noProof="1"/>
              <a:t>单击此处编辑母版标题样式</a:t>
            </a:r>
            <a:endParaRPr lang="en-US" strike="noStrike" noProof="1"/>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5129" name="Picture 2"/>
          <p:cNvPicPr>
            <a:picLocks noChangeAspect="1"/>
          </p:cNvPicPr>
          <p:nvPr/>
        </p:nvPicPr>
        <p:blipFill>
          <a:blip r:embed="rId3"/>
          <a:stretch>
            <a:fillRect/>
          </a:stretch>
        </p:blipFill>
        <p:spPr>
          <a:xfrm>
            <a:off x="7164388" y="6473825"/>
            <a:ext cx="1655762" cy="247650"/>
          </a:xfrm>
          <a:prstGeom prst="rect">
            <a:avLst/>
          </a:prstGeom>
          <a:noFill/>
          <a:ln w="9525">
            <a:noFill/>
          </a:ln>
        </p:spPr>
      </p:pic>
      <p:pic>
        <p:nvPicPr>
          <p:cNvPr id="5130" name="Picture 2" descr="E:\F盘资料\2016年8-12月 日常工作\校徽及庆徽\校徽横版.png"/>
          <p:cNvPicPr>
            <a:picLocks noChangeAspect="1"/>
          </p:cNvPicPr>
          <p:nvPr/>
        </p:nvPicPr>
        <p:blipFill>
          <a:blip r:embed="rId4">
            <a:clrChange>
              <a:clrFrom>
                <a:srgbClr val="FFFFFF"/>
              </a:clrFrom>
              <a:clrTo>
                <a:srgbClr val="FFFFFF">
                  <a:alpha val="0"/>
                </a:srgbClr>
              </a:clrTo>
            </a:clrChange>
          </a:blip>
          <a:srcRect r="72379"/>
          <a:stretch>
            <a:fillRect/>
          </a:stretch>
        </p:blipFill>
        <p:spPr>
          <a:xfrm>
            <a:off x="107951" y="125415"/>
            <a:ext cx="1079500" cy="1114425"/>
          </a:xfrm>
          <a:prstGeom prst="rect">
            <a:avLst/>
          </a:prstGeom>
          <a:noFill/>
          <a:ln w="9525">
            <a:noFill/>
          </a:ln>
        </p:spPr>
      </p:pic>
      <p:sp>
        <p:nvSpPr>
          <p:cNvPr id="2" name="标题 1"/>
          <p:cNvSpPr>
            <a:spLocks noGrp="1"/>
          </p:cNvSpPr>
          <p:nvPr>
            <p:ph type="title"/>
          </p:nvPr>
        </p:nvSpPr>
        <p:spPr/>
        <p:txBody>
          <a:bodyPr/>
          <a:lstStyle>
            <a:lvl1pPr algn="ctr">
              <a:defRPr b="1">
                <a:solidFill>
                  <a:srgbClr val="C00000"/>
                </a:solidFill>
                <a:latin typeface="微软雅黑" panose="020B0503020204020204" pitchFamily="34" charset="-122"/>
                <a:ea typeface="微软雅黑" panose="020B0503020204020204" pitchFamily="34" charset="-122"/>
              </a:defRPr>
            </a:lvl1pPr>
          </a:lstStyle>
          <a:p>
            <a:pPr fontAlgn="base"/>
            <a:r>
              <a:rPr lang="zh-CN" altLang="en-US" strike="noStrike" noProof="1"/>
              <a:t>单击此处编辑母版标题样式</a:t>
            </a:r>
            <a:endParaRPr lang="en-US" strike="noStrike" noProof="1"/>
          </a:p>
        </p:txBody>
      </p:sp>
      <p:sp>
        <p:nvSpPr>
          <p:cNvPr id="8" name="内容占位符 7"/>
          <p:cNvSpPr>
            <a:spLocks noGrp="1"/>
          </p:cNvSpPr>
          <p:nvPr>
            <p:ph sz="quarter" idx="1"/>
          </p:nvPr>
        </p:nvSpPr>
        <p:spPr>
          <a:xfrm>
            <a:off x="301756" y="1527048"/>
            <a:ext cx="8503921" cy="4572000"/>
          </a:xfrm>
        </p:spPr>
        <p:txBody>
          <a:bodyPr/>
          <a:lstStyle>
            <a:lvl1pPr>
              <a:lnSpc>
                <a:spcPct val="125000"/>
              </a:lnSpc>
              <a:spcBef>
                <a:spcPts val="600"/>
              </a:spcBef>
              <a:spcAft>
                <a:spcPts val="600"/>
              </a:spcAft>
              <a:defRPr baseline="0">
                <a:latin typeface="Arial" panose="020B0604020202020204" pitchFamily="34" charset="0"/>
                <a:ea typeface="微软雅黑" panose="020B0503020204020204" pitchFamily="34" charset="-122"/>
              </a:defRPr>
            </a:lvl1pPr>
            <a:lvl2pPr>
              <a:lnSpc>
                <a:spcPct val="125000"/>
              </a:lnSpc>
              <a:spcBef>
                <a:spcPts val="600"/>
              </a:spcBef>
              <a:spcAft>
                <a:spcPts val="600"/>
              </a:spcAft>
              <a:defRPr baseline="0">
                <a:latin typeface="Arial" panose="020B0604020202020204" pitchFamily="34" charset="0"/>
                <a:ea typeface="微软雅黑" panose="020B0503020204020204" pitchFamily="34" charset="-122"/>
              </a:defRPr>
            </a:lvl2pPr>
            <a:lvl3pPr>
              <a:lnSpc>
                <a:spcPct val="125000"/>
              </a:lnSpc>
              <a:spcBef>
                <a:spcPts val="600"/>
              </a:spcBef>
              <a:spcAft>
                <a:spcPts val="600"/>
              </a:spcAft>
              <a:defRPr baseline="0">
                <a:latin typeface="Arial" panose="020B0604020202020204" pitchFamily="34" charset="0"/>
                <a:ea typeface="微软雅黑" panose="020B0503020204020204" pitchFamily="34" charset="-122"/>
              </a:defRPr>
            </a:lvl3pPr>
            <a:lvl4pPr>
              <a:lnSpc>
                <a:spcPct val="125000"/>
              </a:lnSpc>
              <a:spcBef>
                <a:spcPts val="600"/>
              </a:spcBef>
              <a:spcAft>
                <a:spcPts val="600"/>
              </a:spcAft>
              <a:defRPr baseline="0">
                <a:latin typeface="Arial" panose="020B0604020202020204" pitchFamily="34" charset="0"/>
                <a:ea typeface="微软雅黑" panose="020B0503020204020204" pitchFamily="34" charset="-122"/>
              </a:defRPr>
            </a:lvl4pPr>
            <a:lvl5pPr>
              <a:lnSpc>
                <a:spcPct val="125000"/>
              </a:lnSpc>
              <a:spcBef>
                <a:spcPts val="600"/>
              </a:spcBef>
              <a:spcAft>
                <a:spcPts val="600"/>
              </a:spcAft>
              <a:defRPr baseline="0">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 name="KSO_FD"/>
          <p:cNvSpPr>
            <a:spLocks noGrp="1"/>
          </p:cNvSpPr>
          <p:nvPr>
            <p:ph type="dt" sz="half" idx="2"/>
          </p:nvPr>
        </p:nvSpPr>
        <p:spPr>
          <a:xfrm>
            <a:off x="628650" y="6356352"/>
            <a:ext cx="2057400" cy="365125"/>
          </a:xfrm>
          <a:prstGeom prst="rect">
            <a:avLst/>
          </a:prstGeom>
        </p:spPr>
        <p:txBody>
          <a:bodyPr/>
          <a:lstStyle>
            <a:lvl1pPr eaLnBrk="1" hangingPunct="1">
              <a:buFont typeface="Arial" panose="020B0604020202020204" pitchFamily="34" charset="0"/>
              <a:buNone/>
              <a:defRPr>
                <a:ea typeface="微软雅黑" panose="020B0503020204020204" pitchFamily="34" charset="-122"/>
              </a:defRPr>
            </a:lvl1pPr>
          </a:lstStyle>
          <a:p>
            <a:fld id="{372B12AF-7A5C-4C21-89F3-572D1E292D5B}" type="datetimeFigureOut">
              <a:rPr lang="zh-CN" altLang="en-US" smtClean="0"/>
            </a:fld>
            <a:endParaRPr lang="zh-CN" altLang="en-US"/>
          </a:p>
        </p:txBody>
      </p:sp>
      <p:sp>
        <p:nvSpPr>
          <p:cNvPr id="12" name="KSO_FT"/>
          <p:cNvSpPr>
            <a:spLocks noGrp="1"/>
          </p:cNvSpPr>
          <p:nvPr>
            <p:ph type="ftr" sz="quarter" idx="3"/>
          </p:nvPr>
        </p:nvSpPr>
        <p:spPr>
          <a:xfrm>
            <a:off x="3028950" y="6356352"/>
            <a:ext cx="3086100" cy="365125"/>
          </a:xfrm>
          <a:prstGeom prst="rect">
            <a:avLst/>
          </a:prstGeom>
        </p:spPr>
        <p:txBody>
          <a:bodyPr/>
          <a:lstStyle>
            <a:lvl1pPr eaLnBrk="1" hangingPunct="1">
              <a:buFont typeface="Arial" panose="020B0604020202020204" pitchFamily="34" charset="0"/>
              <a:buNone/>
              <a:defRPr>
                <a:ea typeface="微软雅黑" panose="020B0503020204020204" pitchFamily="34" charset="-122"/>
              </a:defRPr>
            </a:lvl1pPr>
          </a:lstStyle>
          <a:p>
            <a:endParaRPr lang="en-US" altLang="zh-CN"/>
          </a:p>
        </p:txBody>
      </p:sp>
      <p:sp>
        <p:nvSpPr>
          <p:cNvPr id="13" name="KSO_FN"/>
          <p:cNvSpPr>
            <a:spLocks noGrp="1"/>
          </p:cNvSpPr>
          <p:nvPr>
            <p:ph type="sldNum" sz="quarter" idx="4"/>
          </p:nvPr>
        </p:nvSpPr>
        <p:spPr>
          <a:xfrm>
            <a:off x="6457950" y="6356352"/>
            <a:ext cx="2057400" cy="365125"/>
          </a:xfrm>
          <a:prstGeom prst="rect">
            <a:avLst/>
          </a:prstGeom>
        </p:spPr>
        <p:txBody>
          <a:bodyPr vert="horz" wrap="square" lIns="91440" tIns="45720" rIns="91440" bIns="45720" numCol="1" anchor="t" anchorCtr="0" compatLnSpc="1"/>
          <a:lstStyle/>
          <a:p>
            <a:pPr lvl="0" eaLnBrk="1" fontAlgn="base" hangingPunct="1">
              <a:buFont typeface="Arial" panose="020B0604020202020204" pitchFamily="34" charset="0"/>
              <a:buNone/>
            </a:pPr>
            <a:fld id="{9A0DB2DC-4C9A-4742-B13C-FB6460FD3503}" type="slidenum">
              <a:rPr lang="zh-CN" altLang="en-US" strike="noStrike" noProof="1" dirty="0">
                <a:latin typeface="微软雅黑" panose="020B0503020204020204" pitchFamily="34" charset="-122"/>
                <a:ea typeface="微软雅黑" panose="020B0503020204020204" pitchFamily="34" charset="-122"/>
                <a:cs typeface="+mn-cs"/>
              </a:rPr>
            </a:fld>
            <a:endParaRPr lang="zh-CN" altLang="en-US" strike="noStrike" noProof="1">
              <a:ea typeface="微软雅黑" panose="020B0503020204020204" pitchFamily="34" charset="-122"/>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11" name="KSO_FD"/>
          <p:cNvSpPr>
            <a:spLocks noGrp="1"/>
          </p:cNvSpPr>
          <p:nvPr>
            <p:ph type="dt" sz="half" idx="2"/>
          </p:nvPr>
        </p:nvSpPr>
        <p:spPr>
          <a:xfrm>
            <a:off x="628650" y="6356352"/>
            <a:ext cx="2057400" cy="365125"/>
          </a:xfrm>
          <a:prstGeom prst="rect">
            <a:avLst/>
          </a:prstGeom>
        </p:spPr>
        <p:txBody>
          <a:bodyPr/>
          <a:lstStyle>
            <a:lvl1pPr eaLnBrk="1" hangingPunct="1">
              <a:buFont typeface="Arial" panose="020B0604020202020204" pitchFamily="34" charset="0"/>
              <a:buNone/>
              <a:defRPr>
                <a:ea typeface="微软雅黑" panose="020B0503020204020204" pitchFamily="34" charset="-122"/>
              </a:defRPr>
            </a:lvl1pPr>
          </a:lstStyle>
          <a:p>
            <a:fld id="{4E2D864A-7891-467E-8CA8-93FEFD6CA005}" type="datetimeFigureOut">
              <a:rPr lang="zh-CN" altLang="en-US" smtClean="0"/>
            </a:fld>
            <a:endParaRPr lang="zh-CN" altLang="en-US"/>
          </a:p>
        </p:txBody>
      </p:sp>
      <p:sp>
        <p:nvSpPr>
          <p:cNvPr id="12" name="KSO_FT"/>
          <p:cNvSpPr>
            <a:spLocks noGrp="1"/>
          </p:cNvSpPr>
          <p:nvPr>
            <p:ph type="ftr" sz="quarter" idx="3"/>
          </p:nvPr>
        </p:nvSpPr>
        <p:spPr>
          <a:xfrm>
            <a:off x="3028950" y="6356352"/>
            <a:ext cx="3086100" cy="365125"/>
          </a:xfrm>
          <a:prstGeom prst="rect">
            <a:avLst/>
          </a:prstGeom>
        </p:spPr>
        <p:txBody>
          <a:bodyPr/>
          <a:lstStyle>
            <a:lvl1pPr eaLnBrk="1" hangingPunct="1">
              <a:buFont typeface="Arial" panose="020B0604020202020204" pitchFamily="34" charset="0"/>
              <a:buNone/>
              <a:defRPr>
                <a:ea typeface="微软雅黑" panose="020B0503020204020204" pitchFamily="34" charset="-122"/>
              </a:defRPr>
            </a:lvl1pPr>
          </a:lstStyle>
          <a:p>
            <a:endParaRPr lang="en-US" altLang="zh-CN"/>
          </a:p>
        </p:txBody>
      </p:sp>
      <p:sp>
        <p:nvSpPr>
          <p:cNvPr id="13" name="KSO_FN"/>
          <p:cNvSpPr>
            <a:spLocks noGrp="1"/>
          </p:cNvSpPr>
          <p:nvPr>
            <p:ph type="sldNum" sz="quarter" idx="4"/>
          </p:nvPr>
        </p:nvSpPr>
        <p:spPr>
          <a:xfrm>
            <a:off x="6457950" y="6356352"/>
            <a:ext cx="2057400" cy="365125"/>
          </a:xfrm>
          <a:prstGeom prst="rect">
            <a:avLst/>
          </a:prstGeom>
        </p:spPr>
        <p:txBody>
          <a:bodyPr vert="horz" wrap="square" lIns="91440" tIns="45720" rIns="91440" bIns="45720" numCol="1" anchor="t" anchorCtr="0" compatLnSpc="1"/>
          <a:lstStyle/>
          <a:p>
            <a:pPr lvl="0" eaLnBrk="1" fontAlgn="base" hangingPunct="1">
              <a:buFont typeface="Arial" panose="020B0604020202020204" pitchFamily="34" charset="0"/>
              <a:buNone/>
            </a:pPr>
            <a:fld id="{9A0DB2DC-4C9A-4742-B13C-FB6460FD3503}" type="slidenum">
              <a:rPr lang="zh-CN" altLang="en-US" strike="noStrike" noProof="1" dirty="0">
                <a:latin typeface="微软雅黑" panose="020B0503020204020204" pitchFamily="34" charset="-122"/>
                <a:ea typeface="微软雅黑" panose="020B0503020204020204" pitchFamily="34" charset="-122"/>
                <a:cs typeface="+mn-cs"/>
              </a:rPr>
            </a:fld>
            <a:endParaRPr lang="zh-CN" altLang="en-US" strike="noStrike" noProof="1">
              <a:ea typeface="微软雅黑" panose="020B0503020204020204" pitchFamily="34" charset="-122"/>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image" Target="../media/image1.jpeg"/><Relationship Id="rId5" Type="http://schemas.openxmlformats.org/officeDocument/2006/relationships/slideLayout" Target="../slideLayouts/slideLayout10.xml"/><Relationship Id="rId4" Type="http://schemas.openxmlformats.org/officeDocument/2006/relationships/slideLayout" Target="../slideLayouts/slideLayout9.xml"/><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image" Target="../media/image1.jpeg"/><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7" Type="http://schemas.openxmlformats.org/officeDocument/2006/relationships/theme" Target="../theme/theme4.xml"/><Relationship Id="rId6" Type="http://schemas.openxmlformats.org/officeDocument/2006/relationships/image" Target="../media/image1.jpeg"/><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7" Type="http://schemas.openxmlformats.org/officeDocument/2006/relationships/theme" Target="../theme/theme5.xml"/><Relationship Id="rId6" Type="http://schemas.openxmlformats.org/officeDocument/2006/relationships/image" Target="../media/image1.jpeg"/><Relationship Id="rId5" Type="http://schemas.openxmlformats.org/officeDocument/2006/relationships/slideLayout" Target="../slideLayouts/slideLayout25.xml"/><Relationship Id="rId4" Type="http://schemas.openxmlformats.org/officeDocument/2006/relationships/slideLayout" Target="../slideLayouts/slideLayout24.xml"/><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7" Type="http://schemas.openxmlformats.org/officeDocument/2006/relationships/theme" Target="../theme/theme6.xml"/><Relationship Id="rId6" Type="http://schemas.openxmlformats.org/officeDocument/2006/relationships/image" Target="../media/image1.jpeg"/><Relationship Id="rId5" Type="http://schemas.openxmlformats.org/officeDocument/2006/relationships/slideLayout" Target="../slideLayouts/slideLayout30.xml"/><Relationship Id="rId4" Type="http://schemas.openxmlformats.org/officeDocument/2006/relationships/slideLayout" Target="../slideLayouts/slideLayout29.xml"/><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7" Type="http://schemas.openxmlformats.org/officeDocument/2006/relationships/theme" Target="../theme/theme7.xml"/><Relationship Id="rId6" Type="http://schemas.openxmlformats.org/officeDocument/2006/relationships/image" Target="../media/image1.jpeg"/><Relationship Id="rId5" Type="http://schemas.openxmlformats.org/officeDocument/2006/relationships/slideLayout" Target="../slideLayouts/slideLayout35.xml"/><Relationship Id="rId4" Type="http://schemas.openxmlformats.org/officeDocument/2006/relationships/slideLayout" Target="../slideLayouts/slideLayout34.xml"/><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_rels/slideMaster8.xml.rels><?xml version="1.0" encoding="UTF-8" standalone="yes"?>
<Relationships xmlns="http://schemas.openxmlformats.org/package/2006/relationships"><Relationship Id="rId7" Type="http://schemas.openxmlformats.org/officeDocument/2006/relationships/theme" Target="../theme/theme8.xml"/><Relationship Id="rId6" Type="http://schemas.openxmlformats.org/officeDocument/2006/relationships/image" Target="../media/image1.jpeg"/><Relationship Id="rId5" Type="http://schemas.openxmlformats.org/officeDocument/2006/relationships/slideLayout" Target="../slideLayouts/slideLayout40.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s>
</file>

<file path=ppt/slideMasters/_rels/slideMaster9.xml.rels><?xml version="1.0" encoding="UTF-8" standalone="yes"?>
<Relationships xmlns="http://schemas.openxmlformats.org/package/2006/relationships"><Relationship Id="rId7" Type="http://schemas.openxmlformats.org/officeDocument/2006/relationships/theme" Target="../theme/theme9.xml"/><Relationship Id="rId6" Type="http://schemas.openxmlformats.org/officeDocument/2006/relationships/image" Target="../media/image1.jpeg"/><Relationship Id="rId5" Type="http://schemas.openxmlformats.org/officeDocument/2006/relationships/slideLayout" Target="../slideLayouts/slideLayout45.xml"/><Relationship Id="rId4" Type="http://schemas.openxmlformats.org/officeDocument/2006/relationships/slideLayout" Target="../slideLayouts/slideLayout44.xml"/><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6"/>
          <a:stretch>
            <a:fillRect/>
          </a:stretch>
        </a:blipFill>
        <a:effectLst/>
      </p:bgPr>
    </p:bg>
    <p:spTree>
      <p:nvGrpSpPr>
        <p:cNvPr id="1" name=""/>
        <p:cNvGrpSpPr/>
        <p:nvPr/>
      </p:nvGrpSpPr>
      <p:grpSpPr>
        <a:xfrm>
          <a:off x="0" y="0"/>
          <a:ext cx="0" cy="0"/>
          <a:chOff x="0" y="0"/>
          <a:chExt cx="0" cy="0"/>
        </a:xfrm>
      </p:grpSpPr>
      <p:sp>
        <p:nvSpPr>
          <p:cNvPr id="1026" name="矩形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7" name="矩形 15"/>
          <p:cNvSpPr>
            <a:spLocks noChangeArrowheads="1"/>
          </p:cNvSpPr>
          <p:nvPr/>
        </p:nvSpPr>
        <p:spPr bwMode="white">
          <a:xfrm>
            <a:off x="0" y="2"/>
            <a:ext cx="9144000" cy="1393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8" name="矩形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9" name="矩形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a:spLocks noChangeArrowheads="1"/>
          </p:cNvSpPr>
          <p:nvPr/>
        </p:nvSpPr>
        <p:spPr bwMode="auto">
          <a:xfrm>
            <a:off x="149226" y="6445252"/>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4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 name="直接连接符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3" name="标题占位符 21"/>
          <p:cNvSpPr>
            <a:spLocks noGrp="1"/>
          </p:cNvSpPr>
          <p:nvPr>
            <p:ph type="title"/>
          </p:nvPr>
        </p:nvSpPr>
        <p:spPr>
          <a:xfrm>
            <a:off x="301625" y="228602"/>
            <a:ext cx="8534400" cy="758825"/>
          </a:xfrm>
          <a:prstGeom prst="rect">
            <a:avLst/>
          </a:prstGeom>
          <a:noFill/>
          <a:ln w="9525">
            <a:noFill/>
          </a:ln>
        </p:spPr>
        <p:txBody>
          <a:bodyPr anchor="b" anchorCtr="0"/>
          <a:lstStyle/>
          <a:p>
            <a:pPr lvl="0"/>
            <a:r>
              <a:rPr lang="zh-CN" altLang="en-US" dirty="0"/>
              <a:t>单击此处编辑母版标题样式</a:t>
            </a:r>
            <a:endParaRPr lang="en-US" altLang="zh-CN" dirty="0"/>
          </a:p>
        </p:txBody>
      </p:sp>
      <p:sp>
        <p:nvSpPr>
          <p:cNvPr id="1034" name="文本占位符 12"/>
          <p:cNvSpPr>
            <a:spLocks noGrp="1"/>
          </p:cNvSpPr>
          <p:nvPr>
            <p:ph type="body"/>
          </p:nvPr>
        </p:nvSpPr>
        <p:spPr>
          <a:xfrm>
            <a:off x="301625" y="1524000"/>
            <a:ext cx="8534400" cy="4598988"/>
          </a:xfrm>
          <a:prstGeom prst="rect">
            <a:avLst/>
          </a:prstGeom>
          <a:noFill/>
          <a:ln w="9525">
            <a:noFill/>
          </a:ln>
        </p:spPr>
        <p:txBody>
          <a:bodyPr anchor="t" anchorCtr="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lvl1pPr algn="ctr" rtl="0" eaLnBrk="0" fontAlgn="base" hangingPunct="0">
        <a:spcBef>
          <a:spcPct val="0"/>
        </a:spcBef>
        <a:spcAft>
          <a:spcPct val="0"/>
        </a:spcAft>
        <a:defRPr sz="3300" kern="1200">
          <a:solidFill>
            <a:srgbClr val="9F7A70"/>
          </a:solidFill>
          <a:latin typeface="+mj-lt"/>
          <a:ea typeface="+mj-ea"/>
          <a:cs typeface="+mj-cs"/>
        </a:defRPr>
      </a:lvl1pPr>
      <a:lvl2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2pPr>
      <a:lvl3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3pPr>
      <a:lvl4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4pPr>
      <a:lvl5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5pPr>
      <a:lvl6pPr marL="4572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6pPr>
      <a:lvl7pPr marL="9144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7pPr>
      <a:lvl8pPr marL="13716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8pPr>
      <a:lvl9pPr marL="18288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8005"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B58B80"/>
        </a:buClr>
        <a:buSzPct val="75000"/>
        <a:buFont typeface="Wingdings 2" panose="05020102010507070707" pitchFamily="18" charset="2"/>
        <a:buChar char=""/>
        <a:defRPr sz="2000" kern="1200">
          <a:solidFill>
            <a:schemeClr val="tx1"/>
          </a:solidFill>
          <a:latin typeface="+mn-lt"/>
          <a:ea typeface="+mn-ea"/>
          <a:cs typeface="+mn-cs"/>
        </a:defRPr>
      </a:lvl3pPr>
      <a:lvl4pPr marL="1097280" indent="-228600" algn="l" rtl="0" eaLnBrk="0" fontAlgn="base" hangingPunct="0">
        <a:spcBef>
          <a:spcPct val="20000"/>
        </a:spcBef>
        <a:spcAft>
          <a:spcPct val="0"/>
        </a:spcAft>
        <a:buClr>
          <a:srgbClr val="C3986D"/>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A19574"/>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6"/>
          <a:stretch>
            <a:fillRect/>
          </a:stretch>
        </a:blipFill>
        <a:effectLst/>
      </p:bgPr>
    </p:bg>
    <p:spTree>
      <p:nvGrpSpPr>
        <p:cNvPr id="1" name=""/>
        <p:cNvGrpSpPr/>
        <p:nvPr/>
      </p:nvGrpSpPr>
      <p:grpSpPr>
        <a:xfrm>
          <a:off x="0" y="0"/>
          <a:ext cx="0" cy="0"/>
          <a:chOff x="0" y="0"/>
          <a:chExt cx="0" cy="0"/>
        </a:xfrm>
      </p:grpSpPr>
      <p:sp>
        <p:nvSpPr>
          <p:cNvPr id="1026" name="矩形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7" name="矩形 15"/>
          <p:cNvSpPr>
            <a:spLocks noChangeArrowheads="1"/>
          </p:cNvSpPr>
          <p:nvPr/>
        </p:nvSpPr>
        <p:spPr bwMode="white">
          <a:xfrm>
            <a:off x="0" y="2"/>
            <a:ext cx="9144000" cy="1393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8" name="矩形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9" name="矩形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a:spLocks noChangeArrowheads="1"/>
          </p:cNvSpPr>
          <p:nvPr/>
        </p:nvSpPr>
        <p:spPr bwMode="auto">
          <a:xfrm>
            <a:off x="149226" y="6445252"/>
            <a:ext cx="8832850" cy="309563"/>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4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 name="直接连接符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3" name="标题占位符 21"/>
          <p:cNvSpPr>
            <a:spLocks noGrp="1"/>
          </p:cNvSpPr>
          <p:nvPr>
            <p:ph type="title"/>
          </p:nvPr>
        </p:nvSpPr>
        <p:spPr>
          <a:xfrm>
            <a:off x="301625" y="228602"/>
            <a:ext cx="8534400" cy="758825"/>
          </a:xfrm>
          <a:prstGeom prst="rect">
            <a:avLst/>
          </a:prstGeom>
          <a:noFill/>
          <a:ln w="9525">
            <a:noFill/>
          </a:ln>
        </p:spPr>
        <p:txBody>
          <a:bodyPr anchor="b" anchorCtr="0"/>
          <a:lstStyle/>
          <a:p>
            <a:pPr lvl="0"/>
            <a:r>
              <a:rPr lang="zh-CN" altLang="en-US" dirty="0"/>
              <a:t>单击此处编辑母版标题样式</a:t>
            </a:r>
            <a:endParaRPr lang="en-US" altLang="zh-CN" dirty="0"/>
          </a:p>
        </p:txBody>
      </p:sp>
      <p:sp>
        <p:nvSpPr>
          <p:cNvPr id="1034" name="文本占位符 12"/>
          <p:cNvSpPr>
            <a:spLocks noGrp="1"/>
          </p:cNvSpPr>
          <p:nvPr>
            <p:ph type="body"/>
          </p:nvPr>
        </p:nvSpPr>
        <p:spPr>
          <a:xfrm>
            <a:off x="301625" y="1524000"/>
            <a:ext cx="8534400" cy="4598988"/>
          </a:xfrm>
          <a:prstGeom prst="rect">
            <a:avLst/>
          </a:prstGeom>
          <a:noFill/>
          <a:ln w="9525">
            <a:noFill/>
          </a:ln>
        </p:spPr>
        <p:txBody>
          <a:bodyPr anchor="t" anchorCtr="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hf sldNum="0" hdr="0" ftr="0" dt="0"/>
  <p:txStyles>
    <p:titleStyle>
      <a:lvl1pPr algn="ctr" rtl="0" eaLnBrk="0" fontAlgn="base" hangingPunct="0">
        <a:spcBef>
          <a:spcPct val="0"/>
        </a:spcBef>
        <a:spcAft>
          <a:spcPct val="0"/>
        </a:spcAft>
        <a:defRPr sz="3300" kern="1200">
          <a:solidFill>
            <a:srgbClr val="9F7A70"/>
          </a:solidFill>
          <a:latin typeface="+mj-lt"/>
          <a:ea typeface="+mj-ea"/>
          <a:cs typeface="+mj-cs"/>
        </a:defRPr>
      </a:lvl1pPr>
      <a:lvl2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2pPr>
      <a:lvl3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3pPr>
      <a:lvl4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4pPr>
      <a:lvl5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5pPr>
      <a:lvl6pPr marL="4572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6pPr>
      <a:lvl7pPr marL="9144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7pPr>
      <a:lvl8pPr marL="13716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8pPr>
      <a:lvl9pPr marL="18288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8005"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B58B80"/>
        </a:buClr>
        <a:buSzPct val="75000"/>
        <a:buFont typeface="Wingdings 2" panose="05020102010507070707" pitchFamily="18" charset="2"/>
        <a:buChar char=""/>
        <a:defRPr sz="2000" kern="1200">
          <a:solidFill>
            <a:schemeClr val="tx1"/>
          </a:solidFill>
          <a:latin typeface="+mn-lt"/>
          <a:ea typeface="+mn-ea"/>
          <a:cs typeface="+mn-cs"/>
        </a:defRPr>
      </a:lvl3pPr>
      <a:lvl4pPr marL="1097280" indent="-228600" algn="l" rtl="0" eaLnBrk="0" fontAlgn="base" hangingPunct="0">
        <a:spcBef>
          <a:spcPct val="20000"/>
        </a:spcBef>
        <a:spcAft>
          <a:spcPct val="0"/>
        </a:spcAft>
        <a:buClr>
          <a:srgbClr val="C3986D"/>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A19574"/>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6"/>
          <a:stretch>
            <a:fillRect/>
          </a:stretch>
        </a:blipFill>
        <a:effectLst/>
      </p:bgPr>
    </p:bg>
    <p:spTree>
      <p:nvGrpSpPr>
        <p:cNvPr id="1" name=""/>
        <p:cNvGrpSpPr/>
        <p:nvPr/>
      </p:nvGrpSpPr>
      <p:grpSpPr>
        <a:xfrm>
          <a:off x="0" y="0"/>
          <a:ext cx="0" cy="0"/>
          <a:chOff x="0" y="0"/>
          <a:chExt cx="0" cy="0"/>
        </a:xfrm>
      </p:grpSpPr>
      <p:sp>
        <p:nvSpPr>
          <p:cNvPr id="1026" name="矩形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7" name="矩形 15"/>
          <p:cNvSpPr>
            <a:spLocks noChangeArrowheads="1"/>
          </p:cNvSpPr>
          <p:nvPr/>
        </p:nvSpPr>
        <p:spPr bwMode="white">
          <a:xfrm>
            <a:off x="0" y="2"/>
            <a:ext cx="9144000" cy="1393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8" name="矩形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9" name="矩形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a:spLocks noChangeArrowheads="1"/>
          </p:cNvSpPr>
          <p:nvPr/>
        </p:nvSpPr>
        <p:spPr bwMode="auto">
          <a:xfrm>
            <a:off x="149226" y="6445252"/>
            <a:ext cx="8832850" cy="309563"/>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4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 name="直接连接符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3" name="标题占位符 21"/>
          <p:cNvSpPr>
            <a:spLocks noGrp="1"/>
          </p:cNvSpPr>
          <p:nvPr>
            <p:ph type="title"/>
          </p:nvPr>
        </p:nvSpPr>
        <p:spPr>
          <a:xfrm>
            <a:off x="301625" y="228602"/>
            <a:ext cx="8534400" cy="758825"/>
          </a:xfrm>
          <a:prstGeom prst="rect">
            <a:avLst/>
          </a:prstGeom>
          <a:noFill/>
          <a:ln w="9525">
            <a:noFill/>
          </a:ln>
        </p:spPr>
        <p:txBody>
          <a:bodyPr anchor="b" anchorCtr="0"/>
          <a:lstStyle/>
          <a:p>
            <a:pPr lvl="0"/>
            <a:r>
              <a:rPr lang="zh-CN" altLang="en-US" dirty="0"/>
              <a:t>单击此处编辑母版标题样式</a:t>
            </a:r>
            <a:endParaRPr lang="en-US" altLang="zh-CN" dirty="0"/>
          </a:p>
        </p:txBody>
      </p:sp>
      <p:sp>
        <p:nvSpPr>
          <p:cNvPr id="1034" name="文本占位符 12"/>
          <p:cNvSpPr>
            <a:spLocks noGrp="1"/>
          </p:cNvSpPr>
          <p:nvPr>
            <p:ph type="body"/>
          </p:nvPr>
        </p:nvSpPr>
        <p:spPr>
          <a:xfrm>
            <a:off x="301625" y="1524000"/>
            <a:ext cx="8534400" cy="4598988"/>
          </a:xfrm>
          <a:prstGeom prst="rect">
            <a:avLst/>
          </a:prstGeom>
          <a:noFill/>
          <a:ln w="9525">
            <a:noFill/>
          </a:ln>
        </p:spPr>
        <p:txBody>
          <a:bodyPr anchor="t" anchorCtr="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lgn="ctr" rtl="0" eaLnBrk="0" fontAlgn="base" hangingPunct="0">
        <a:spcBef>
          <a:spcPct val="0"/>
        </a:spcBef>
        <a:spcAft>
          <a:spcPct val="0"/>
        </a:spcAft>
        <a:defRPr sz="3300" kern="1200">
          <a:solidFill>
            <a:srgbClr val="9F7A70"/>
          </a:solidFill>
          <a:latin typeface="+mj-lt"/>
          <a:ea typeface="+mj-ea"/>
          <a:cs typeface="+mj-cs"/>
        </a:defRPr>
      </a:lvl1pPr>
      <a:lvl2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2pPr>
      <a:lvl3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3pPr>
      <a:lvl4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4pPr>
      <a:lvl5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5pPr>
      <a:lvl6pPr marL="4572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6pPr>
      <a:lvl7pPr marL="9144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7pPr>
      <a:lvl8pPr marL="13716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8pPr>
      <a:lvl9pPr marL="18288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8005"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B58B80"/>
        </a:buClr>
        <a:buSzPct val="75000"/>
        <a:buFont typeface="Wingdings 2" panose="05020102010507070707" pitchFamily="18" charset="2"/>
        <a:buChar char=""/>
        <a:defRPr sz="2000" kern="1200">
          <a:solidFill>
            <a:schemeClr val="tx1"/>
          </a:solidFill>
          <a:latin typeface="+mn-lt"/>
          <a:ea typeface="+mn-ea"/>
          <a:cs typeface="+mn-cs"/>
        </a:defRPr>
      </a:lvl3pPr>
      <a:lvl4pPr marL="1097280" indent="-228600" algn="l" rtl="0" eaLnBrk="0" fontAlgn="base" hangingPunct="0">
        <a:spcBef>
          <a:spcPct val="20000"/>
        </a:spcBef>
        <a:spcAft>
          <a:spcPct val="0"/>
        </a:spcAft>
        <a:buClr>
          <a:srgbClr val="C3986D"/>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A19574"/>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6"/>
          <a:stretch>
            <a:fillRect/>
          </a:stretch>
        </a:blipFill>
        <a:effectLst/>
      </p:bgPr>
    </p:bg>
    <p:spTree>
      <p:nvGrpSpPr>
        <p:cNvPr id="1" name=""/>
        <p:cNvGrpSpPr/>
        <p:nvPr/>
      </p:nvGrpSpPr>
      <p:grpSpPr>
        <a:xfrm>
          <a:off x="0" y="0"/>
          <a:ext cx="0" cy="0"/>
          <a:chOff x="0" y="0"/>
          <a:chExt cx="0" cy="0"/>
        </a:xfrm>
      </p:grpSpPr>
      <p:sp>
        <p:nvSpPr>
          <p:cNvPr id="1026" name="矩形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7" name="矩形 15"/>
          <p:cNvSpPr>
            <a:spLocks noChangeArrowheads="1"/>
          </p:cNvSpPr>
          <p:nvPr/>
        </p:nvSpPr>
        <p:spPr bwMode="white">
          <a:xfrm>
            <a:off x="0" y="2"/>
            <a:ext cx="9144000" cy="1393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8" name="矩形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9" name="矩形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a:spLocks noChangeArrowheads="1"/>
          </p:cNvSpPr>
          <p:nvPr/>
        </p:nvSpPr>
        <p:spPr bwMode="auto">
          <a:xfrm>
            <a:off x="149226" y="6445252"/>
            <a:ext cx="8832850" cy="309563"/>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4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 name="直接连接符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3" name="标题占位符 21"/>
          <p:cNvSpPr>
            <a:spLocks noGrp="1"/>
          </p:cNvSpPr>
          <p:nvPr>
            <p:ph type="title"/>
          </p:nvPr>
        </p:nvSpPr>
        <p:spPr>
          <a:xfrm>
            <a:off x="301625" y="228602"/>
            <a:ext cx="8534400" cy="758825"/>
          </a:xfrm>
          <a:prstGeom prst="rect">
            <a:avLst/>
          </a:prstGeom>
          <a:noFill/>
          <a:ln w="9525">
            <a:noFill/>
          </a:ln>
        </p:spPr>
        <p:txBody>
          <a:bodyPr anchor="b" anchorCtr="0"/>
          <a:lstStyle/>
          <a:p>
            <a:pPr lvl="0"/>
            <a:r>
              <a:rPr lang="zh-CN" altLang="en-US" dirty="0"/>
              <a:t>单击此处编辑母版标题样式</a:t>
            </a:r>
            <a:endParaRPr lang="en-US" altLang="zh-CN" dirty="0"/>
          </a:p>
        </p:txBody>
      </p:sp>
      <p:sp>
        <p:nvSpPr>
          <p:cNvPr id="1034" name="文本占位符 12"/>
          <p:cNvSpPr>
            <a:spLocks noGrp="1"/>
          </p:cNvSpPr>
          <p:nvPr>
            <p:ph type="body"/>
          </p:nvPr>
        </p:nvSpPr>
        <p:spPr>
          <a:xfrm>
            <a:off x="301625" y="1524000"/>
            <a:ext cx="8534400" cy="4598988"/>
          </a:xfrm>
          <a:prstGeom prst="rect">
            <a:avLst/>
          </a:prstGeom>
          <a:noFill/>
          <a:ln w="9525">
            <a:noFill/>
          </a:ln>
        </p:spPr>
        <p:txBody>
          <a:bodyPr anchor="t" anchorCtr="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lgn="ctr" rtl="0" eaLnBrk="0" fontAlgn="base" hangingPunct="0">
        <a:spcBef>
          <a:spcPct val="0"/>
        </a:spcBef>
        <a:spcAft>
          <a:spcPct val="0"/>
        </a:spcAft>
        <a:defRPr sz="3300" kern="1200">
          <a:solidFill>
            <a:srgbClr val="9F7A70"/>
          </a:solidFill>
          <a:latin typeface="+mj-lt"/>
          <a:ea typeface="+mj-ea"/>
          <a:cs typeface="+mj-cs"/>
        </a:defRPr>
      </a:lvl1pPr>
      <a:lvl2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2pPr>
      <a:lvl3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3pPr>
      <a:lvl4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4pPr>
      <a:lvl5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5pPr>
      <a:lvl6pPr marL="4572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6pPr>
      <a:lvl7pPr marL="9144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7pPr>
      <a:lvl8pPr marL="13716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8pPr>
      <a:lvl9pPr marL="18288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8005"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B58B80"/>
        </a:buClr>
        <a:buSzPct val="75000"/>
        <a:buFont typeface="Wingdings 2" panose="05020102010507070707" pitchFamily="18" charset="2"/>
        <a:buChar char=""/>
        <a:defRPr sz="2000" kern="1200">
          <a:solidFill>
            <a:schemeClr val="tx1"/>
          </a:solidFill>
          <a:latin typeface="+mn-lt"/>
          <a:ea typeface="+mn-ea"/>
          <a:cs typeface="+mn-cs"/>
        </a:defRPr>
      </a:lvl3pPr>
      <a:lvl4pPr marL="1097280" indent="-228600" algn="l" rtl="0" eaLnBrk="0" fontAlgn="base" hangingPunct="0">
        <a:spcBef>
          <a:spcPct val="20000"/>
        </a:spcBef>
        <a:spcAft>
          <a:spcPct val="0"/>
        </a:spcAft>
        <a:buClr>
          <a:srgbClr val="C3986D"/>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A19574"/>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6"/>
          <a:stretch>
            <a:fillRect/>
          </a:stretch>
        </a:blipFill>
        <a:effectLst/>
      </p:bgPr>
    </p:bg>
    <p:spTree>
      <p:nvGrpSpPr>
        <p:cNvPr id="1" name=""/>
        <p:cNvGrpSpPr/>
        <p:nvPr/>
      </p:nvGrpSpPr>
      <p:grpSpPr>
        <a:xfrm>
          <a:off x="0" y="0"/>
          <a:ext cx="0" cy="0"/>
          <a:chOff x="0" y="0"/>
          <a:chExt cx="0" cy="0"/>
        </a:xfrm>
      </p:grpSpPr>
      <p:sp>
        <p:nvSpPr>
          <p:cNvPr id="1026" name="矩形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7" name="矩形 15"/>
          <p:cNvSpPr>
            <a:spLocks noChangeArrowheads="1"/>
          </p:cNvSpPr>
          <p:nvPr/>
        </p:nvSpPr>
        <p:spPr bwMode="white">
          <a:xfrm>
            <a:off x="0" y="2"/>
            <a:ext cx="9144000" cy="1393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8" name="矩形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9" name="矩形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a:spLocks noChangeArrowheads="1"/>
          </p:cNvSpPr>
          <p:nvPr/>
        </p:nvSpPr>
        <p:spPr bwMode="auto">
          <a:xfrm>
            <a:off x="149226" y="6445252"/>
            <a:ext cx="8832850" cy="309563"/>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4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 name="直接连接符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3" name="标题占位符 21"/>
          <p:cNvSpPr>
            <a:spLocks noGrp="1"/>
          </p:cNvSpPr>
          <p:nvPr>
            <p:ph type="title"/>
          </p:nvPr>
        </p:nvSpPr>
        <p:spPr>
          <a:xfrm>
            <a:off x="301625" y="228602"/>
            <a:ext cx="8534400" cy="758825"/>
          </a:xfrm>
          <a:prstGeom prst="rect">
            <a:avLst/>
          </a:prstGeom>
          <a:noFill/>
          <a:ln w="9525">
            <a:noFill/>
          </a:ln>
        </p:spPr>
        <p:txBody>
          <a:bodyPr anchor="b" anchorCtr="0"/>
          <a:lstStyle/>
          <a:p>
            <a:pPr lvl="0"/>
            <a:r>
              <a:rPr lang="zh-CN" altLang="en-US" dirty="0"/>
              <a:t>单击此处编辑母版标题样式</a:t>
            </a:r>
            <a:endParaRPr lang="en-US" altLang="zh-CN" dirty="0"/>
          </a:p>
        </p:txBody>
      </p:sp>
      <p:sp>
        <p:nvSpPr>
          <p:cNvPr id="1034" name="文本占位符 12"/>
          <p:cNvSpPr>
            <a:spLocks noGrp="1"/>
          </p:cNvSpPr>
          <p:nvPr>
            <p:ph type="body"/>
          </p:nvPr>
        </p:nvSpPr>
        <p:spPr>
          <a:xfrm>
            <a:off x="301625" y="1524000"/>
            <a:ext cx="8534400" cy="4598988"/>
          </a:xfrm>
          <a:prstGeom prst="rect">
            <a:avLst/>
          </a:prstGeom>
          <a:noFill/>
          <a:ln w="9525">
            <a:noFill/>
          </a:ln>
        </p:spPr>
        <p:txBody>
          <a:bodyPr anchor="t" anchorCtr="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sldNum="0" hdr="0" ftr="0" dt="0"/>
  <p:txStyles>
    <p:titleStyle>
      <a:lvl1pPr algn="ctr" rtl="0" eaLnBrk="0" fontAlgn="base" hangingPunct="0">
        <a:spcBef>
          <a:spcPct val="0"/>
        </a:spcBef>
        <a:spcAft>
          <a:spcPct val="0"/>
        </a:spcAft>
        <a:defRPr sz="3300" kern="1200">
          <a:solidFill>
            <a:srgbClr val="9F7A70"/>
          </a:solidFill>
          <a:latin typeface="+mj-lt"/>
          <a:ea typeface="+mj-ea"/>
          <a:cs typeface="+mj-cs"/>
        </a:defRPr>
      </a:lvl1pPr>
      <a:lvl2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2pPr>
      <a:lvl3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3pPr>
      <a:lvl4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4pPr>
      <a:lvl5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5pPr>
      <a:lvl6pPr marL="4572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6pPr>
      <a:lvl7pPr marL="9144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7pPr>
      <a:lvl8pPr marL="13716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8pPr>
      <a:lvl9pPr marL="18288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8005"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B58B80"/>
        </a:buClr>
        <a:buSzPct val="75000"/>
        <a:buFont typeface="Wingdings 2" panose="05020102010507070707" pitchFamily="18" charset="2"/>
        <a:buChar char=""/>
        <a:defRPr sz="2000" kern="1200">
          <a:solidFill>
            <a:schemeClr val="tx1"/>
          </a:solidFill>
          <a:latin typeface="+mn-lt"/>
          <a:ea typeface="+mn-ea"/>
          <a:cs typeface="+mn-cs"/>
        </a:defRPr>
      </a:lvl3pPr>
      <a:lvl4pPr marL="1097280" indent="-228600" algn="l" rtl="0" eaLnBrk="0" fontAlgn="base" hangingPunct="0">
        <a:spcBef>
          <a:spcPct val="20000"/>
        </a:spcBef>
        <a:spcAft>
          <a:spcPct val="0"/>
        </a:spcAft>
        <a:buClr>
          <a:srgbClr val="C3986D"/>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A19574"/>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6"/>
          <a:stretch>
            <a:fillRect/>
          </a:stretch>
        </a:blipFill>
        <a:effectLst/>
      </p:bgPr>
    </p:bg>
    <p:spTree>
      <p:nvGrpSpPr>
        <p:cNvPr id="1" name=""/>
        <p:cNvGrpSpPr/>
        <p:nvPr/>
      </p:nvGrpSpPr>
      <p:grpSpPr>
        <a:xfrm>
          <a:off x="0" y="0"/>
          <a:ext cx="0" cy="0"/>
          <a:chOff x="0" y="0"/>
          <a:chExt cx="0" cy="0"/>
        </a:xfrm>
      </p:grpSpPr>
      <p:sp>
        <p:nvSpPr>
          <p:cNvPr id="1026" name="矩形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7" name="矩形 15"/>
          <p:cNvSpPr>
            <a:spLocks noChangeArrowheads="1"/>
          </p:cNvSpPr>
          <p:nvPr/>
        </p:nvSpPr>
        <p:spPr bwMode="white">
          <a:xfrm>
            <a:off x="0" y="2"/>
            <a:ext cx="9144000" cy="1393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8" name="矩形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9" name="矩形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a:spLocks noChangeArrowheads="1"/>
          </p:cNvSpPr>
          <p:nvPr/>
        </p:nvSpPr>
        <p:spPr bwMode="auto">
          <a:xfrm>
            <a:off x="149226" y="6445252"/>
            <a:ext cx="8832850" cy="309563"/>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4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 name="直接连接符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3" name="标题占位符 21"/>
          <p:cNvSpPr>
            <a:spLocks noGrp="1"/>
          </p:cNvSpPr>
          <p:nvPr>
            <p:ph type="title"/>
          </p:nvPr>
        </p:nvSpPr>
        <p:spPr>
          <a:xfrm>
            <a:off x="301625" y="228602"/>
            <a:ext cx="8534400" cy="758825"/>
          </a:xfrm>
          <a:prstGeom prst="rect">
            <a:avLst/>
          </a:prstGeom>
          <a:noFill/>
          <a:ln w="9525">
            <a:noFill/>
          </a:ln>
        </p:spPr>
        <p:txBody>
          <a:bodyPr anchor="b" anchorCtr="0"/>
          <a:lstStyle/>
          <a:p>
            <a:pPr lvl="0"/>
            <a:r>
              <a:rPr lang="zh-CN" altLang="en-US" dirty="0"/>
              <a:t>单击此处编辑母版标题样式</a:t>
            </a:r>
            <a:endParaRPr lang="en-US" altLang="zh-CN" dirty="0"/>
          </a:p>
        </p:txBody>
      </p:sp>
      <p:sp>
        <p:nvSpPr>
          <p:cNvPr id="1034" name="文本占位符 12"/>
          <p:cNvSpPr>
            <a:spLocks noGrp="1"/>
          </p:cNvSpPr>
          <p:nvPr>
            <p:ph type="body"/>
          </p:nvPr>
        </p:nvSpPr>
        <p:spPr>
          <a:xfrm>
            <a:off x="301625" y="1524000"/>
            <a:ext cx="8534400" cy="4598988"/>
          </a:xfrm>
          <a:prstGeom prst="rect">
            <a:avLst/>
          </a:prstGeom>
          <a:noFill/>
          <a:ln w="9525">
            <a:noFill/>
          </a:ln>
        </p:spPr>
        <p:txBody>
          <a:bodyPr anchor="t" anchorCtr="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sldNum="0" hdr="0" ftr="0" dt="0"/>
  <p:txStyles>
    <p:titleStyle>
      <a:lvl1pPr algn="ctr" rtl="0" eaLnBrk="0" fontAlgn="base" hangingPunct="0">
        <a:spcBef>
          <a:spcPct val="0"/>
        </a:spcBef>
        <a:spcAft>
          <a:spcPct val="0"/>
        </a:spcAft>
        <a:defRPr sz="3300" kern="1200">
          <a:solidFill>
            <a:srgbClr val="9F7A70"/>
          </a:solidFill>
          <a:latin typeface="+mj-lt"/>
          <a:ea typeface="+mj-ea"/>
          <a:cs typeface="+mj-cs"/>
        </a:defRPr>
      </a:lvl1pPr>
      <a:lvl2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2pPr>
      <a:lvl3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3pPr>
      <a:lvl4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4pPr>
      <a:lvl5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5pPr>
      <a:lvl6pPr marL="4572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6pPr>
      <a:lvl7pPr marL="9144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7pPr>
      <a:lvl8pPr marL="13716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8pPr>
      <a:lvl9pPr marL="18288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8005"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B58B80"/>
        </a:buClr>
        <a:buSzPct val="75000"/>
        <a:buFont typeface="Wingdings 2" panose="05020102010507070707" pitchFamily="18" charset="2"/>
        <a:buChar char=""/>
        <a:defRPr sz="2000" kern="1200">
          <a:solidFill>
            <a:schemeClr val="tx1"/>
          </a:solidFill>
          <a:latin typeface="+mn-lt"/>
          <a:ea typeface="+mn-ea"/>
          <a:cs typeface="+mn-cs"/>
        </a:defRPr>
      </a:lvl3pPr>
      <a:lvl4pPr marL="1097280" indent="-228600" algn="l" rtl="0" eaLnBrk="0" fontAlgn="base" hangingPunct="0">
        <a:spcBef>
          <a:spcPct val="20000"/>
        </a:spcBef>
        <a:spcAft>
          <a:spcPct val="0"/>
        </a:spcAft>
        <a:buClr>
          <a:srgbClr val="C3986D"/>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A19574"/>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6"/>
          <a:stretch>
            <a:fillRect/>
          </a:stretch>
        </a:blipFill>
        <a:effectLst/>
      </p:bgPr>
    </p:bg>
    <p:spTree>
      <p:nvGrpSpPr>
        <p:cNvPr id="1" name=""/>
        <p:cNvGrpSpPr/>
        <p:nvPr/>
      </p:nvGrpSpPr>
      <p:grpSpPr>
        <a:xfrm>
          <a:off x="0" y="0"/>
          <a:ext cx="0" cy="0"/>
          <a:chOff x="0" y="0"/>
          <a:chExt cx="0" cy="0"/>
        </a:xfrm>
      </p:grpSpPr>
      <p:sp>
        <p:nvSpPr>
          <p:cNvPr id="1026" name="矩形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7" name="矩形 15"/>
          <p:cNvSpPr>
            <a:spLocks noChangeArrowheads="1"/>
          </p:cNvSpPr>
          <p:nvPr/>
        </p:nvSpPr>
        <p:spPr bwMode="white">
          <a:xfrm>
            <a:off x="0" y="2"/>
            <a:ext cx="9144000" cy="1393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8" name="矩形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9" name="矩形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a:spLocks noChangeArrowheads="1"/>
          </p:cNvSpPr>
          <p:nvPr/>
        </p:nvSpPr>
        <p:spPr bwMode="auto">
          <a:xfrm>
            <a:off x="149226" y="6445252"/>
            <a:ext cx="8832850" cy="309563"/>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4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 name="直接连接符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3" name="标题占位符 21"/>
          <p:cNvSpPr>
            <a:spLocks noGrp="1"/>
          </p:cNvSpPr>
          <p:nvPr>
            <p:ph type="title"/>
          </p:nvPr>
        </p:nvSpPr>
        <p:spPr>
          <a:xfrm>
            <a:off x="301625" y="228602"/>
            <a:ext cx="8534400" cy="758825"/>
          </a:xfrm>
          <a:prstGeom prst="rect">
            <a:avLst/>
          </a:prstGeom>
          <a:noFill/>
          <a:ln w="9525">
            <a:noFill/>
          </a:ln>
        </p:spPr>
        <p:txBody>
          <a:bodyPr anchor="b" anchorCtr="0"/>
          <a:lstStyle/>
          <a:p>
            <a:pPr lvl="0"/>
            <a:r>
              <a:rPr lang="zh-CN" altLang="en-US" dirty="0"/>
              <a:t>单击此处编辑母版标题样式</a:t>
            </a:r>
            <a:endParaRPr lang="en-US" altLang="zh-CN" dirty="0"/>
          </a:p>
        </p:txBody>
      </p:sp>
      <p:sp>
        <p:nvSpPr>
          <p:cNvPr id="1034" name="文本占位符 12"/>
          <p:cNvSpPr>
            <a:spLocks noGrp="1"/>
          </p:cNvSpPr>
          <p:nvPr>
            <p:ph type="body"/>
          </p:nvPr>
        </p:nvSpPr>
        <p:spPr>
          <a:xfrm>
            <a:off x="301625" y="1524000"/>
            <a:ext cx="8534400" cy="4598988"/>
          </a:xfrm>
          <a:prstGeom prst="rect">
            <a:avLst/>
          </a:prstGeom>
          <a:noFill/>
          <a:ln w="9525">
            <a:noFill/>
          </a:ln>
        </p:spPr>
        <p:txBody>
          <a:bodyPr anchor="t" anchorCtr="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sldNum="0" hdr="0" ftr="0" dt="0"/>
  <p:txStyles>
    <p:titleStyle>
      <a:lvl1pPr algn="ctr" rtl="0" eaLnBrk="0" fontAlgn="base" hangingPunct="0">
        <a:spcBef>
          <a:spcPct val="0"/>
        </a:spcBef>
        <a:spcAft>
          <a:spcPct val="0"/>
        </a:spcAft>
        <a:defRPr sz="3300" kern="1200">
          <a:solidFill>
            <a:srgbClr val="9F7A70"/>
          </a:solidFill>
          <a:latin typeface="+mj-lt"/>
          <a:ea typeface="+mj-ea"/>
          <a:cs typeface="+mj-cs"/>
        </a:defRPr>
      </a:lvl1pPr>
      <a:lvl2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2pPr>
      <a:lvl3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3pPr>
      <a:lvl4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4pPr>
      <a:lvl5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5pPr>
      <a:lvl6pPr marL="4572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6pPr>
      <a:lvl7pPr marL="9144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7pPr>
      <a:lvl8pPr marL="13716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8pPr>
      <a:lvl9pPr marL="18288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8005"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B58B80"/>
        </a:buClr>
        <a:buSzPct val="75000"/>
        <a:buFont typeface="Wingdings 2" panose="05020102010507070707" pitchFamily="18" charset="2"/>
        <a:buChar char=""/>
        <a:defRPr sz="2000" kern="1200">
          <a:solidFill>
            <a:schemeClr val="tx1"/>
          </a:solidFill>
          <a:latin typeface="+mn-lt"/>
          <a:ea typeface="+mn-ea"/>
          <a:cs typeface="+mn-cs"/>
        </a:defRPr>
      </a:lvl3pPr>
      <a:lvl4pPr marL="1097280" indent="-228600" algn="l" rtl="0" eaLnBrk="0" fontAlgn="base" hangingPunct="0">
        <a:spcBef>
          <a:spcPct val="20000"/>
        </a:spcBef>
        <a:spcAft>
          <a:spcPct val="0"/>
        </a:spcAft>
        <a:buClr>
          <a:srgbClr val="C3986D"/>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A19574"/>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6"/>
          <a:stretch>
            <a:fillRect/>
          </a:stretch>
        </a:blipFill>
        <a:effectLst/>
      </p:bgPr>
    </p:bg>
    <p:spTree>
      <p:nvGrpSpPr>
        <p:cNvPr id="1" name=""/>
        <p:cNvGrpSpPr/>
        <p:nvPr/>
      </p:nvGrpSpPr>
      <p:grpSpPr>
        <a:xfrm>
          <a:off x="0" y="0"/>
          <a:ext cx="0" cy="0"/>
          <a:chOff x="0" y="0"/>
          <a:chExt cx="0" cy="0"/>
        </a:xfrm>
      </p:grpSpPr>
      <p:sp>
        <p:nvSpPr>
          <p:cNvPr id="1026" name="矩形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7" name="矩形 15"/>
          <p:cNvSpPr>
            <a:spLocks noChangeArrowheads="1"/>
          </p:cNvSpPr>
          <p:nvPr/>
        </p:nvSpPr>
        <p:spPr bwMode="white">
          <a:xfrm>
            <a:off x="0" y="2"/>
            <a:ext cx="9144000" cy="1393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8" name="矩形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9" name="矩形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a:spLocks noChangeArrowheads="1"/>
          </p:cNvSpPr>
          <p:nvPr/>
        </p:nvSpPr>
        <p:spPr bwMode="auto">
          <a:xfrm>
            <a:off x="149226" y="6445252"/>
            <a:ext cx="8832850" cy="309563"/>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4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 name="直接连接符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3" name="标题占位符 21"/>
          <p:cNvSpPr>
            <a:spLocks noGrp="1"/>
          </p:cNvSpPr>
          <p:nvPr>
            <p:ph type="title"/>
          </p:nvPr>
        </p:nvSpPr>
        <p:spPr>
          <a:xfrm>
            <a:off x="301625" y="228602"/>
            <a:ext cx="8534400" cy="758825"/>
          </a:xfrm>
          <a:prstGeom prst="rect">
            <a:avLst/>
          </a:prstGeom>
          <a:noFill/>
          <a:ln w="9525">
            <a:noFill/>
          </a:ln>
        </p:spPr>
        <p:txBody>
          <a:bodyPr anchor="b" anchorCtr="0"/>
          <a:lstStyle/>
          <a:p>
            <a:pPr lvl="0"/>
            <a:r>
              <a:rPr lang="zh-CN" altLang="en-US" dirty="0"/>
              <a:t>单击此处编辑母版标题样式</a:t>
            </a:r>
            <a:endParaRPr lang="en-US" altLang="zh-CN" dirty="0"/>
          </a:p>
        </p:txBody>
      </p:sp>
      <p:sp>
        <p:nvSpPr>
          <p:cNvPr id="1034" name="文本占位符 12"/>
          <p:cNvSpPr>
            <a:spLocks noGrp="1"/>
          </p:cNvSpPr>
          <p:nvPr>
            <p:ph type="body"/>
          </p:nvPr>
        </p:nvSpPr>
        <p:spPr>
          <a:xfrm>
            <a:off x="301625" y="1524000"/>
            <a:ext cx="8534400" cy="4598988"/>
          </a:xfrm>
          <a:prstGeom prst="rect">
            <a:avLst/>
          </a:prstGeom>
          <a:noFill/>
          <a:ln w="9525">
            <a:noFill/>
          </a:ln>
        </p:spPr>
        <p:txBody>
          <a:bodyPr anchor="t" anchorCtr="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hf sldNum="0" hdr="0" ftr="0" dt="0"/>
  <p:txStyles>
    <p:titleStyle>
      <a:lvl1pPr algn="ctr" rtl="0" eaLnBrk="0" fontAlgn="base" hangingPunct="0">
        <a:spcBef>
          <a:spcPct val="0"/>
        </a:spcBef>
        <a:spcAft>
          <a:spcPct val="0"/>
        </a:spcAft>
        <a:defRPr sz="3300" kern="1200">
          <a:solidFill>
            <a:srgbClr val="9F7A70"/>
          </a:solidFill>
          <a:latin typeface="+mj-lt"/>
          <a:ea typeface="+mj-ea"/>
          <a:cs typeface="+mj-cs"/>
        </a:defRPr>
      </a:lvl1pPr>
      <a:lvl2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2pPr>
      <a:lvl3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3pPr>
      <a:lvl4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4pPr>
      <a:lvl5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5pPr>
      <a:lvl6pPr marL="4572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6pPr>
      <a:lvl7pPr marL="9144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7pPr>
      <a:lvl8pPr marL="13716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8pPr>
      <a:lvl9pPr marL="18288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8005"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B58B80"/>
        </a:buClr>
        <a:buSzPct val="75000"/>
        <a:buFont typeface="Wingdings 2" panose="05020102010507070707" pitchFamily="18" charset="2"/>
        <a:buChar char=""/>
        <a:defRPr sz="2000" kern="1200">
          <a:solidFill>
            <a:schemeClr val="tx1"/>
          </a:solidFill>
          <a:latin typeface="+mn-lt"/>
          <a:ea typeface="+mn-ea"/>
          <a:cs typeface="+mn-cs"/>
        </a:defRPr>
      </a:lvl3pPr>
      <a:lvl4pPr marL="1097280" indent="-228600" algn="l" rtl="0" eaLnBrk="0" fontAlgn="base" hangingPunct="0">
        <a:spcBef>
          <a:spcPct val="20000"/>
        </a:spcBef>
        <a:spcAft>
          <a:spcPct val="0"/>
        </a:spcAft>
        <a:buClr>
          <a:srgbClr val="C3986D"/>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A19574"/>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6"/>
          <a:stretch>
            <a:fillRect/>
          </a:stretch>
        </a:blipFill>
        <a:effectLst/>
      </p:bgPr>
    </p:bg>
    <p:spTree>
      <p:nvGrpSpPr>
        <p:cNvPr id="1" name=""/>
        <p:cNvGrpSpPr/>
        <p:nvPr/>
      </p:nvGrpSpPr>
      <p:grpSpPr>
        <a:xfrm>
          <a:off x="0" y="0"/>
          <a:ext cx="0" cy="0"/>
          <a:chOff x="0" y="0"/>
          <a:chExt cx="0" cy="0"/>
        </a:xfrm>
      </p:grpSpPr>
      <p:sp>
        <p:nvSpPr>
          <p:cNvPr id="1026" name="矩形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7" name="矩形 15"/>
          <p:cNvSpPr>
            <a:spLocks noChangeArrowheads="1"/>
          </p:cNvSpPr>
          <p:nvPr/>
        </p:nvSpPr>
        <p:spPr bwMode="white">
          <a:xfrm>
            <a:off x="0" y="2"/>
            <a:ext cx="9144000" cy="1393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8" name="矩形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9" name="矩形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a:solidFill>
                  <a:schemeClr val="tx1"/>
                </a:solidFill>
                <a:latin typeface="微软雅黑" panose="020B0503020204020204" pitchFamily="34" charset="-122"/>
                <a:ea typeface="宋体" panose="02010600030101010101" pitchFamily="2" charset="-122"/>
              </a:defRPr>
            </a:lvl1pPr>
            <a:lvl2pPr marL="742950" indent="-285750">
              <a:defRPr sz="4000">
                <a:solidFill>
                  <a:schemeClr val="tx1"/>
                </a:solidFill>
                <a:latin typeface="微软雅黑" panose="020B0503020204020204" pitchFamily="34" charset="-122"/>
                <a:ea typeface="宋体" panose="02010600030101010101" pitchFamily="2" charset="-122"/>
              </a:defRPr>
            </a:lvl2pPr>
            <a:lvl3pPr marL="1143000" indent="-228600">
              <a:defRPr sz="4000">
                <a:solidFill>
                  <a:schemeClr val="tx1"/>
                </a:solidFill>
                <a:latin typeface="微软雅黑" panose="020B0503020204020204" pitchFamily="34" charset="-122"/>
                <a:ea typeface="宋体" panose="02010600030101010101" pitchFamily="2" charset="-122"/>
              </a:defRPr>
            </a:lvl3pPr>
            <a:lvl4pPr marL="1600200" indent="-228600">
              <a:defRPr sz="4000">
                <a:solidFill>
                  <a:schemeClr val="tx1"/>
                </a:solidFill>
                <a:latin typeface="微软雅黑" panose="020B0503020204020204" pitchFamily="34" charset="-122"/>
                <a:ea typeface="宋体" panose="02010600030101010101" pitchFamily="2" charset="-122"/>
              </a:defRPr>
            </a:lvl4pPr>
            <a:lvl5pPr marL="2057400" indent="-228600">
              <a:defRPr sz="4000">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微软雅黑" panose="020B0503020204020204" pitchFamily="34" charset="-122"/>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a:spLocks noChangeArrowheads="1"/>
          </p:cNvSpPr>
          <p:nvPr/>
        </p:nvSpPr>
        <p:spPr bwMode="auto">
          <a:xfrm>
            <a:off x="149226" y="6445252"/>
            <a:ext cx="8832850" cy="309563"/>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4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 name="直接连接符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4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3" name="标题占位符 21"/>
          <p:cNvSpPr>
            <a:spLocks noGrp="1"/>
          </p:cNvSpPr>
          <p:nvPr>
            <p:ph type="title"/>
          </p:nvPr>
        </p:nvSpPr>
        <p:spPr>
          <a:xfrm>
            <a:off x="301625" y="228602"/>
            <a:ext cx="8534400" cy="758825"/>
          </a:xfrm>
          <a:prstGeom prst="rect">
            <a:avLst/>
          </a:prstGeom>
          <a:noFill/>
          <a:ln w="9525">
            <a:noFill/>
          </a:ln>
        </p:spPr>
        <p:txBody>
          <a:bodyPr anchor="b" anchorCtr="0"/>
          <a:lstStyle/>
          <a:p>
            <a:pPr lvl="0"/>
            <a:r>
              <a:rPr lang="zh-CN" altLang="en-US" dirty="0"/>
              <a:t>单击此处编辑母版标题样式</a:t>
            </a:r>
            <a:endParaRPr lang="en-US" altLang="zh-CN" dirty="0"/>
          </a:p>
        </p:txBody>
      </p:sp>
      <p:sp>
        <p:nvSpPr>
          <p:cNvPr id="1034" name="文本占位符 12"/>
          <p:cNvSpPr>
            <a:spLocks noGrp="1"/>
          </p:cNvSpPr>
          <p:nvPr>
            <p:ph type="body"/>
          </p:nvPr>
        </p:nvSpPr>
        <p:spPr>
          <a:xfrm>
            <a:off x="301625" y="1524000"/>
            <a:ext cx="8534400" cy="4598988"/>
          </a:xfrm>
          <a:prstGeom prst="rect">
            <a:avLst/>
          </a:prstGeom>
          <a:noFill/>
          <a:ln w="9525">
            <a:noFill/>
          </a:ln>
        </p:spPr>
        <p:txBody>
          <a:bodyPr anchor="t" anchorCtr="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hf sldNum="0" hdr="0" ftr="0" dt="0"/>
  <p:txStyles>
    <p:titleStyle>
      <a:lvl1pPr algn="ctr" rtl="0" eaLnBrk="0" fontAlgn="base" hangingPunct="0">
        <a:spcBef>
          <a:spcPct val="0"/>
        </a:spcBef>
        <a:spcAft>
          <a:spcPct val="0"/>
        </a:spcAft>
        <a:defRPr sz="3300" kern="1200">
          <a:solidFill>
            <a:srgbClr val="9F7A70"/>
          </a:solidFill>
          <a:latin typeface="+mj-lt"/>
          <a:ea typeface="+mj-ea"/>
          <a:cs typeface="+mj-cs"/>
        </a:defRPr>
      </a:lvl1pPr>
      <a:lvl2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2pPr>
      <a:lvl3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3pPr>
      <a:lvl4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4pPr>
      <a:lvl5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5pPr>
      <a:lvl6pPr marL="4572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6pPr>
      <a:lvl7pPr marL="9144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7pPr>
      <a:lvl8pPr marL="13716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8pPr>
      <a:lvl9pPr marL="18288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8005"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B58B80"/>
        </a:buClr>
        <a:buSzPct val="75000"/>
        <a:buFont typeface="Wingdings 2" panose="05020102010507070707" pitchFamily="18" charset="2"/>
        <a:buChar char=""/>
        <a:defRPr sz="2000" kern="1200">
          <a:solidFill>
            <a:schemeClr val="tx1"/>
          </a:solidFill>
          <a:latin typeface="+mn-lt"/>
          <a:ea typeface="+mn-ea"/>
          <a:cs typeface="+mn-cs"/>
        </a:defRPr>
      </a:lvl3pPr>
      <a:lvl4pPr marL="1097280" indent="-228600" algn="l" rtl="0" eaLnBrk="0" fontAlgn="base" hangingPunct="0">
        <a:spcBef>
          <a:spcPct val="20000"/>
        </a:spcBef>
        <a:spcAft>
          <a:spcPct val="0"/>
        </a:spcAft>
        <a:buClr>
          <a:srgbClr val="C3986D"/>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A19574"/>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3.xml"/><Relationship Id="rId4" Type="http://schemas.openxmlformats.org/officeDocument/2006/relationships/image" Target="file:///C:\Users\&#21556;&#40511;&#28392;\AppData\Local\Temp\wps\INetCache\c57c399b50d25ac8cacbe13a85466530" TargetMode="External"/><Relationship Id="rId3"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25.xml"/><Relationship Id="rId5" Type="http://schemas.openxmlformats.org/officeDocument/2006/relationships/image" Target="file:///C:\Users\&#21556;&#40511;&#28392;\AppData\Local\Temp\wps\INetCache\c57c399b50d25ac8cacbe13a85466530" TargetMode="External"/><Relationship Id="rId4" Type="http://schemas.openxmlformats.org/officeDocument/2006/relationships/image" Target="../media/image7.png"/><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image" Target="file:///C:\Users\&#21556;&#40511;&#28392;\AppData\Local\Temp\wps\INetCache\c57c399b50d25ac8cacbe13a85466530" TargetMode="External"/><Relationship Id="rId4" Type="http://schemas.openxmlformats.org/officeDocument/2006/relationships/image" Target="../media/image7.png"/><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file:///C:\Users\&#21556;&#40511;&#28392;\AppData\Local\Temp\wps\INetCache\c57c399b50d25ac8cacbe13a85466530" TargetMode="External"/><Relationship Id="rId4" Type="http://schemas.openxmlformats.org/officeDocument/2006/relationships/image" Target="../media/image7.png"/><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file:///C:\Users\&#21556;&#40511;&#28392;\AppData\Local\Temp\wps\INetCache\c57c399b50d25ac8cacbe13a85466530" TargetMode="External"/><Relationship Id="rId4" Type="http://schemas.openxmlformats.org/officeDocument/2006/relationships/image" Target="../media/image7.png"/><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image" Target="file:///C:\Users\&#21556;&#40511;&#28392;\AppData\Local\Temp\wps\INetCache\c57c399b50d25ac8cacbe13a85466530" TargetMode="External"/><Relationship Id="rId4" Type="http://schemas.openxmlformats.org/officeDocument/2006/relationships/image" Target="../media/image7.png"/><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image" Target="file:///C:\Users\&#21556;&#40511;&#28392;\AppData\Local\Temp\wps\INetCache\c57c399b50d25ac8cacbe13a85466530" TargetMode="External"/><Relationship Id="rId4" Type="http://schemas.openxmlformats.org/officeDocument/2006/relationships/image" Target="../media/image7.png"/><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3.xml"/><Relationship Id="rId5" Type="http://schemas.openxmlformats.org/officeDocument/2006/relationships/image" Target="file:///C:\Users\&#21556;&#40511;&#28392;\AppData\Local\Temp\wps\INetCache\c57c399b50d25ac8cacbe13a85466530" TargetMode="External"/><Relationship Id="rId4" Type="http://schemas.openxmlformats.org/officeDocument/2006/relationships/image" Target="../media/image7.png"/><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43.xml"/><Relationship Id="rId4" Type="http://schemas.openxmlformats.org/officeDocument/2006/relationships/image" Target="../media/image9.png"/><Relationship Id="rId3" Type="http://schemas.openxmlformats.org/officeDocument/2006/relationships/image" Target="file:///C:\Users\&#21556;&#40511;&#28392;\AppData\Local\Temp\wps\INetCache\c57c399b50d25ac8cacbe13a85466530" TargetMode="External"/><Relationship Id="rId2" Type="http://schemas.openxmlformats.org/officeDocument/2006/relationships/image" Target="../media/image7.png"/><Relationship Id="rId1" Type="http://schemas.openxmlformats.org/officeDocument/2006/relationships/tags" Target="../tags/tag44.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3.xml"/><Relationship Id="rId4" Type="http://schemas.openxmlformats.org/officeDocument/2006/relationships/tags" Target="../tags/tag46.xml"/><Relationship Id="rId3" Type="http://schemas.openxmlformats.org/officeDocument/2006/relationships/image" Target="file:///C:\Users\&#21556;&#40511;&#28392;\AppData\Local\Temp\wps\INetCache\c57c399b50d25ac8cacbe13a85466530" TargetMode="External"/><Relationship Id="rId2" Type="http://schemas.openxmlformats.org/officeDocument/2006/relationships/image" Target="../media/image7.png"/><Relationship Id="rId1" Type="http://schemas.openxmlformats.org/officeDocument/2006/relationships/tags" Target="../tags/tag45.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3.xml"/><Relationship Id="rId6" Type="http://schemas.openxmlformats.org/officeDocument/2006/relationships/image" Target="file:///C:\Users\&#21556;&#40511;&#28392;\AppData\Local\Temp\wps\INetCache\c57c399b50d25ac8cacbe13a85466530" TargetMode="External"/><Relationship Id="rId5" Type="http://schemas.openxmlformats.org/officeDocument/2006/relationships/image" Target="../media/image7.png"/><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file:///C:\Users\&#21556;&#40511;&#28392;\AppData\Local\Temp\wps\INetCache\c57c399b50d25ac8cacbe13a85466530" TargetMode="External"/><Relationship Id="rId3" Type="http://schemas.openxmlformats.org/officeDocument/2006/relationships/image" Target="../media/image7.png"/><Relationship Id="rId2" Type="http://schemas.openxmlformats.org/officeDocument/2006/relationships/tags" Target="../tags/tag4.xml"/><Relationship Id="rId1"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23.xml"/><Relationship Id="rId7" Type="http://schemas.openxmlformats.org/officeDocument/2006/relationships/image" Target="file:///C:\Users\&#21556;&#40511;&#28392;\AppData\Local\Temp\wps\INetCache\c57c399b50d25ac8cacbe13a85466530" TargetMode="External"/><Relationship Id="rId6" Type="http://schemas.openxmlformats.org/officeDocument/2006/relationships/image" Target="../media/image7.png"/><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28.xml"/><Relationship Id="rId7" Type="http://schemas.openxmlformats.org/officeDocument/2006/relationships/image" Target="../media/image10.png"/><Relationship Id="rId6" Type="http://schemas.openxmlformats.org/officeDocument/2006/relationships/image" Target="file:///C:\Users\&#21556;&#40511;&#28392;\AppData\Local\Temp\wps\INetCache\c57c399b50d25ac8cacbe13a85466530" TargetMode="External"/><Relationship Id="rId5" Type="http://schemas.openxmlformats.org/officeDocument/2006/relationships/image" Target="../media/image7.png"/><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33.xml"/><Relationship Id="rId7" Type="http://schemas.openxmlformats.org/officeDocument/2006/relationships/image" Target="../media/image11.png"/><Relationship Id="rId6" Type="http://schemas.openxmlformats.org/officeDocument/2006/relationships/image" Target="file:///C:\Users\&#21556;&#40511;&#28392;\AppData\Local\Temp\wps\INetCache\c57c399b50d25ac8cacbe13a85466530" TargetMode="External"/><Relationship Id="rId5" Type="http://schemas.openxmlformats.org/officeDocument/2006/relationships/image" Target="../media/image7.png"/><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s>
</file>

<file path=ppt/slides/_rels/slide23.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9" Type="http://schemas.openxmlformats.org/officeDocument/2006/relationships/slideLayout" Target="../slideLayouts/slideLayout34.xml"/><Relationship Id="rId38" Type="http://schemas.openxmlformats.org/officeDocument/2006/relationships/image" Target="file:///C:\Users\&#21556;&#40511;&#28392;\AppData\Local\Temp\wps\INetCache\c57c399b50d25ac8cacbe13a85466530" TargetMode="External"/><Relationship Id="rId37" Type="http://schemas.openxmlformats.org/officeDocument/2006/relationships/image" Target="../media/image7.png"/><Relationship Id="rId36" Type="http://schemas.openxmlformats.org/officeDocument/2006/relationships/tags" Target="../tags/tag99.xml"/><Relationship Id="rId35" Type="http://schemas.openxmlformats.org/officeDocument/2006/relationships/tags" Target="../tags/tag98.xml"/><Relationship Id="rId34" Type="http://schemas.openxmlformats.org/officeDocument/2006/relationships/tags" Target="../tags/tag97.xml"/><Relationship Id="rId33" Type="http://schemas.openxmlformats.org/officeDocument/2006/relationships/tags" Target="../tags/tag96.xml"/><Relationship Id="rId32" Type="http://schemas.openxmlformats.org/officeDocument/2006/relationships/tags" Target="../tags/tag95.xml"/><Relationship Id="rId31" Type="http://schemas.openxmlformats.org/officeDocument/2006/relationships/tags" Target="../tags/tag94.xml"/><Relationship Id="rId30" Type="http://schemas.openxmlformats.org/officeDocument/2006/relationships/tags" Target="../tags/tag93.xml"/><Relationship Id="rId3" Type="http://schemas.openxmlformats.org/officeDocument/2006/relationships/tags" Target="../tags/tag66.xml"/><Relationship Id="rId29" Type="http://schemas.openxmlformats.org/officeDocument/2006/relationships/tags" Target="../tags/tag92.xml"/><Relationship Id="rId28" Type="http://schemas.openxmlformats.org/officeDocument/2006/relationships/tags" Target="../tags/tag91.xml"/><Relationship Id="rId27" Type="http://schemas.openxmlformats.org/officeDocument/2006/relationships/tags" Target="../tags/tag90.xml"/><Relationship Id="rId26" Type="http://schemas.openxmlformats.org/officeDocument/2006/relationships/tags" Target="../tags/tag89.xml"/><Relationship Id="rId25" Type="http://schemas.openxmlformats.org/officeDocument/2006/relationships/tags" Target="../tags/tag88.xml"/><Relationship Id="rId24" Type="http://schemas.openxmlformats.org/officeDocument/2006/relationships/tags" Target="../tags/tag87.xml"/><Relationship Id="rId23" Type="http://schemas.openxmlformats.org/officeDocument/2006/relationships/tags" Target="../tags/tag86.xml"/><Relationship Id="rId22" Type="http://schemas.openxmlformats.org/officeDocument/2006/relationships/tags" Target="../tags/tag85.xml"/><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33.xml"/><Relationship Id="rId6" Type="http://schemas.openxmlformats.org/officeDocument/2006/relationships/image" Target="file:///C:\Users\&#21556;&#40511;&#28392;\AppData\Local\Temp\wps\INetCache\c57c399b50d25ac8cacbe13a85466530" TargetMode="External"/><Relationship Id="rId5" Type="http://schemas.openxmlformats.org/officeDocument/2006/relationships/image" Target="../media/image7.png"/><Relationship Id="rId4" Type="http://schemas.openxmlformats.org/officeDocument/2006/relationships/tags" Target="../tags/tag102.xml"/><Relationship Id="rId3" Type="http://schemas.openxmlformats.org/officeDocument/2006/relationships/image" Target="../media/image12.png"/><Relationship Id="rId2" Type="http://schemas.openxmlformats.org/officeDocument/2006/relationships/tags" Target="../tags/tag101.xml"/><Relationship Id="rId1" Type="http://schemas.openxmlformats.org/officeDocument/2006/relationships/tags" Target="../tags/tag100.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38.xml"/><Relationship Id="rId5" Type="http://schemas.openxmlformats.org/officeDocument/2006/relationships/image" Target="file:///C:\Users\&#21556;&#40511;&#28392;\AppData\Local\Temp\wps\INetCache\c57c399b50d25ac8cacbe13a85466530" TargetMode="External"/><Relationship Id="rId4" Type="http://schemas.openxmlformats.org/officeDocument/2006/relationships/image" Target="../media/image7.png"/><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43.xml"/><Relationship Id="rId5" Type="http://schemas.openxmlformats.org/officeDocument/2006/relationships/image" Target="file:///C:\Users\&#21556;&#40511;&#28392;\AppData\Local\Temp\wps\INetCache\c57c399b50d25ac8cacbe13a85466530" TargetMode="External"/><Relationship Id="rId4" Type="http://schemas.openxmlformats.org/officeDocument/2006/relationships/image" Target="../media/image7.png"/><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43.xml"/><Relationship Id="rId5" Type="http://schemas.openxmlformats.org/officeDocument/2006/relationships/image" Target="file:///C:\Users\&#21556;&#40511;&#28392;\AppData\Local\Temp\wps\INetCache\c57c399b50d25ac8cacbe13a85466530" TargetMode="External"/><Relationship Id="rId4" Type="http://schemas.openxmlformats.org/officeDocument/2006/relationships/image" Target="../media/image7.png"/><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43.xml"/><Relationship Id="rId5" Type="http://schemas.openxmlformats.org/officeDocument/2006/relationships/image" Target="file:///C:\Users\&#21556;&#40511;&#28392;\AppData\Local\Temp\wps\INetCache\c57c399b50d25ac8cacbe13a85466530" TargetMode="External"/><Relationship Id="rId4" Type="http://schemas.openxmlformats.org/officeDocument/2006/relationships/image" Target="../media/image7.png"/><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s>
</file>

<file path=ppt/slides/_rels/slide29.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tags" Target="../tags/tag117.xml"/><Relationship Id="rId7" Type="http://schemas.openxmlformats.org/officeDocument/2006/relationships/image" Target="../media/image13.png"/><Relationship Id="rId6" Type="http://schemas.microsoft.com/office/2007/relationships/media" Target="../media/media1.mp4"/><Relationship Id="rId5" Type="http://schemas.openxmlformats.org/officeDocument/2006/relationships/video" Target="../media/media1.mp4"/><Relationship Id="rId4" Type="http://schemas.openxmlformats.org/officeDocument/2006/relationships/image" Target="file:///C:\Users\&#21556;&#40511;&#28392;\AppData\Local\Temp\wps\INetCache\c57c399b50d25ac8cacbe13a85466530" TargetMode="External"/><Relationship Id="rId3" Type="http://schemas.openxmlformats.org/officeDocument/2006/relationships/image" Target="../media/image7.png"/><Relationship Id="rId2" Type="http://schemas.openxmlformats.org/officeDocument/2006/relationships/tags" Target="../tags/tag116.xml"/><Relationship Id="rId1" Type="http://schemas.openxmlformats.org/officeDocument/2006/relationships/tags" Target="../tags/tag115.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file:///C:\Users\&#21556;&#40511;&#28392;\AppData\Local\Temp\wps\INetCache\c57c399b50d25ac8cacbe13a85466530" TargetMode="External"/><Relationship Id="rId3" Type="http://schemas.openxmlformats.org/officeDocument/2006/relationships/image" Target="../media/image7.png"/><Relationship Id="rId2" Type="http://schemas.openxmlformats.org/officeDocument/2006/relationships/tags" Target="../tags/tag6.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43.xml"/><Relationship Id="rId3" Type="http://schemas.openxmlformats.org/officeDocument/2006/relationships/image" Target="file:///C:\Users\&#21556;&#40511;&#28392;\AppData\Local\Temp\wps\INetCache\c57c399b50d25ac8cacbe13a85466530" TargetMode="External"/><Relationship Id="rId2" Type="http://schemas.openxmlformats.org/officeDocument/2006/relationships/image" Target="../media/image7.png"/><Relationship Id="rId1" Type="http://schemas.openxmlformats.org/officeDocument/2006/relationships/tags" Target="../tags/tag118.xml"/></Relationships>
</file>

<file path=ppt/slides/_rels/slide31.xml.rels><?xml version="1.0" encoding="UTF-8" standalone="yes"?>
<Relationships xmlns="http://schemas.openxmlformats.org/package/2006/relationships"><Relationship Id="rId7" Type="http://schemas.openxmlformats.org/officeDocument/2006/relationships/slideLayout" Target="../slideLayouts/slideLayout43.xml"/><Relationship Id="rId6" Type="http://schemas.openxmlformats.org/officeDocument/2006/relationships/image" Target="file:///C:\Users\&#21556;&#40511;&#28392;\AppData\Local\Temp\wps\INetCache\c57c399b50d25ac8cacbe13a85466530" TargetMode="External"/><Relationship Id="rId5" Type="http://schemas.openxmlformats.org/officeDocument/2006/relationships/image" Target="../media/image7.png"/><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43.xml"/><Relationship Id="rId5" Type="http://schemas.openxmlformats.org/officeDocument/2006/relationships/image" Target="../media/image14.png"/><Relationship Id="rId4" Type="http://schemas.openxmlformats.org/officeDocument/2006/relationships/tags" Target="../tags/tag124.xml"/><Relationship Id="rId3" Type="http://schemas.openxmlformats.org/officeDocument/2006/relationships/image" Target="file:///C:\Users\&#21556;&#40511;&#28392;\AppData\Local\Temp\wps\INetCache\c57c399b50d25ac8cacbe13a85466530" TargetMode="External"/><Relationship Id="rId2" Type="http://schemas.openxmlformats.org/officeDocument/2006/relationships/image" Target="../media/image7.png"/><Relationship Id="rId1" Type="http://schemas.openxmlformats.org/officeDocument/2006/relationships/tags" Target="../tags/tag123.xml"/></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43.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image" Target="file:///C:\Users\&#21556;&#40511;&#28392;\AppData\Local\Temp\wps\INetCache\c57c399b50d25ac8cacbe13a85466530" TargetMode="External"/><Relationship Id="rId2" Type="http://schemas.openxmlformats.org/officeDocument/2006/relationships/image" Target="../media/image7.png"/><Relationship Id="rId1" Type="http://schemas.openxmlformats.org/officeDocument/2006/relationships/tags" Target="../tags/tag125.xml"/></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43.xml"/><Relationship Id="rId5" Type="http://schemas.openxmlformats.org/officeDocument/2006/relationships/tags" Target="../tags/tag130.xml"/><Relationship Id="rId4" Type="http://schemas.openxmlformats.org/officeDocument/2006/relationships/image" Target="file:///C:\Users\&#21556;&#40511;&#28392;\AppData\Local\Temp\wps\INetCache\c57c399b50d25ac8cacbe13a85466530" TargetMode="External"/><Relationship Id="rId3" Type="http://schemas.openxmlformats.org/officeDocument/2006/relationships/image" Target="../media/image7.png"/><Relationship Id="rId2" Type="http://schemas.openxmlformats.org/officeDocument/2006/relationships/tags" Target="../tags/tag129.xml"/><Relationship Id="rId1" Type="http://schemas.openxmlformats.org/officeDocument/2006/relationships/tags" Target="../tags/tag128.xml"/></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43.xml"/><Relationship Id="rId5" Type="http://schemas.openxmlformats.org/officeDocument/2006/relationships/tags" Target="../tags/tag133.xml"/><Relationship Id="rId4" Type="http://schemas.openxmlformats.org/officeDocument/2006/relationships/image" Target="file:///C:\Users\&#21556;&#40511;&#28392;\AppData\Local\Temp\wps\INetCache\c57c399b50d25ac8cacbe13a85466530" TargetMode="External"/><Relationship Id="rId3" Type="http://schemas.openxmlformats.org/officeDocument/2006/relationships/image" Target="../media/image7.png"/><Relationship Id="rId2" Type="http://schemas.openxmlformats.org/officeDocument/2006/relationships/tags" Target="../tags/tag132.xml"/><Relationship Id="rId1" Type="http://schemas.openxmlformats.org/officeDocument/2006/relationships/tags" Target="../tags/tag131.xml"/></Relationships>
</file>

<file path=ppt/slides/_rels/slide36.xml.rels><?xml version="1.0" encoding="UTF-8" standalone="yes"?>
<Relationships xmlns="http://schemas.openxmlformats.org/package/2006/relationships"><Relationship Id="rId9" Type="http://schemas.openxmlformats.org/officeDocument/2006/relationships/tags" Target="../tags/tag139.xml"/><Relationship Id="rId8" Type="http://schemas.openxmlformats.org/officeDocument/2006/relationships/tags" Target="../tags/tag138.xml"/><Relationship Id="rId7" Type="http://schemas.openxmlformats.org/officeDocument/2006/relationships/tags" Target="../tags/tag137.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image" Target="../media/image17.jpeg"/><Relationship Id="rId23" Type="http://schemas.openxmlformats.org/officeDocument/2006/relationships/notesSlide" Target="../notesSlides/notesSlide3.xml"/><Relationship Id="rId22" Type="http://schemas.openxmlformats.org/officeDocument/2006/relationships/slideLayout" Target="../slideLayouts/slideLayout43.xml"/><Relationship Id="rId21" Type="http://schemas.openxmlformats.org/officeDocument/2006/relationships/tags" Target="../tags/tag148.xml"/><Relationship Id="rId20" Type="http://schemas.openxmlformats.org/officeDocument/2006/relationships/image" Target="file:///C:\Users\&#21556;&#40511;&#28392;\AppData\Local\Temp\wps\INetCache\c57c399b50d25ac8cacbe13a85466530" TargetMode="External"/><Relationship Id="rId2" Type="http://schemas.openxmlformats.org/officeDocument/2006/relationships/image" Target="../media/image16.jpeg"/><Relationship Id="rId19" Type="http://schemas.openxmlformats.org/officeDocument/2006/relationships/image" Target="../media/image7.png"/><Relationship Id="rId18" Type="http://schemas.openxmlformats.org/officeDocument/2006/relationships/tags" Target="../tags/tag147.xml"/><Relationship Id="rId17" Type="http://schemas.openxmlformats.org/officeDocument/2006/relationships/image" Target="../media/image18.jpeg"/><Relationship Id="rId16" Type="http://schemas.openxmlformats.org/officeDocument/2006/relationships/tags" Target="../tags/tag146.xml"/><Relationship Id="rId15" Type="http://schemas.openxmlformats.org/officeDocument/2006/relationships/tags" Target="../tags/tag145.xml"/><Relationship Id="rId14" Type="http://schemas.openxmlformats.org/officeDocument/2006/relationships/tags" Target="../tags/tag144.xml"/><Relationship Id="rId13" Type="http://schemas.openxmlformats.org/officeDocument/2006/relationships/tags" Target="../tags/tag143.xml"/><Relationship Id="rId12" Type="http://schemas.openxmlformats.org/officeDocument/2006/relationships/tags" Target="../tags/tag142.xml"/><Relationship Id="rId11" Type="http://schemas.openxmlformats.org/officeDocument/2006/relationships/tags" Target="../tags/tag141.xml"/><Relationship Id="rId10" Type="http://schemas.openxmlformats.org/officeDocument/2006/relationships/tags" Target="../tags/tag140.xml"/><Relationship Id="rId1" Type="http://schemas.openxmlformats.org/officeDocument/2006/relationships/image" Target="../media/image15.jpeg"/></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43.xml"/><Relationship Id="rId5" Type="http://schemas.openxmlformats.org/officeDocument/2006/relationships/tags" Target="../tags/tag151.xml"/><Relationship Id="rId4" Type="http://schemas.openxmlformats.org/officeDocument/2006/relationships/image" Target="file:///C:\Users\&#21556;&#40511;&#28392;\AppData\Local\Temp\wps\INetCache\c57c399b50d25ac8cacbe13a85466530" TargetMode="External"/><Relationship Id="rId3" Type="http://schemas.openxmlformats.org/officeDocument/2006/relationships/image" Target="../media/image7.png"/><Relationship Id="rId2" Type="http://schemas.openxmlformats.org/officeDocument/2006/relationships/tags" Target="../tags/tag150.xml"/><Relationship Id="rId1" Type="http://schemas.openxmlformats.org/officeDocument/2006/relationships/tags" Target="../tags/tag149.xml"/></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43.xml"/><Relationship Id="rId5" Type="http://schemas.openxmlformats.org/officeDocument/2006/relationships/tags" Target="../tags/tag154.xml"/><Relationship Id="rId4" Type="http://schemas.openxmlformats.org/officeDocument/2006/relationships/image" Target="file:///C:\Users\&#21556;&#40511;&#28392;\AppData\Local\Temp\wps\INetCache\c57c399b50d25ac8cacbe13a85466530" TargetMode="External"/><Relationship Id="rId3" Type="http://schemas.openxmlformats.org/officeDocument/2006/relationships/image" Target="../media/image7.png"/><Relationship Id="rId2" Type="http://schemas.openxmlformats.org/officeDocument/2006/relationships/tags" Target="../tags/tag153.xml"/><Relationship Id="rId1" Type="http://schemas.openxmlformats.org/officeDocument/2006/relationships/tags" Target="../tags/tag152.xml"/></Relationships>
</file>

<file path=ppt/slides/_rels/slide39.xml.rels><?xml version="1.0" encoding="UTF-8" standalone="yes"?>
<Relationships xmlns="http://schemas.openxmlformats.org/package/2006/relationships"><Relationship Id="rId6" Type="http://schemas.openxmlformats.org/officeDocument/2006/relationships/slideLayout" Target="../slideLayouts/slideLayout43.xml"/><Relationship Id="rId5" Type="http://schemas.openxmlformats.org/officeDocument/2006/relationships/tags" Target="../tags/tag157.xml"/><Relationship Id="rId4" Type="http://schemas.openxmlformats.org/officeDocument/2006/relationships/image" Target="file:///C:\Users\&#21556;&#40511;&#28392;\AppData\Local\Temp\wps\INetCache\c57c399b50d25ac8cacbe13a85466530" TargetMode="External"/><Relationship Id="rId3" Type="http://schemas.openxmlformats.org/officeDocument/2006/relationships/image" Target="../media/image7.png"/><Relationship Id="rId2" Type="http://schemas.openxmlformats.org/officeDocument/2006/relationships/tags" Target="../tags/tag156.xml"/><Relationship Id="rId1" Type="http://schemas.openxmlformats.org/officeDocument/2006/relationships/tags" Target="../tags/tag155.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file:///C:\Users\&#21556;&#40511;&#28392;\AppData\Local\Temp\wps\INetCache\c57c399b50d25ac8cacbe13a85466530" TargetMode="External"/><Relationship Id="rId3" Type="http://schemas.openxmlformats.org/officeDocument/2006/relationships/image" Target="../media/image7.png"/><Relationship Id="rId2" Type="http://schemas.openxmlformats.org/officeDocument/2006/relationships/tags" Target="../tags/tag8.xml"/><Relationship Id="rId1" Type="http://schemas.openxmlformats.org/officeDocument/2006/relationships/tags" Target="../tags/tag7.xml"/></Relationships>
</file>

<file path=ppt/slides/_rels/slide40.xml.rels><?xml version="1.0" encoding="UTF-8" standalone="yes"?>
<Relationships xmlns="http://schemas.openxmlformats.org/package/2006/relationships"><Relationship Id="rId6" Type="http://schemas.openxmlformats.org/officeDocument/2006/relationships/slideLayout" Target="../slideLayouts/slideLayout43.xml"/><Relationship Id="rId5" Type="http://schemas.openxmlformats.org/officeDocument/2006/relationships/tags" Target="../tags/tag159.xml"/><Relationship Id="rId4" Type="http://schemas.openxmlformats.org/officeDocument/2006/relationships/image" Target="../media/image19.png"/><Relationship Id="rId3" Type="http://schemas.openxmlformats.org/officeDocument/2006/relationships/image" Target="file:///C:\Users\&#21556;&#40511;&#28392;\AppData\Local\Temp\wps\INetCache\c57c399b50d25ac8cacbe13a85466530" TargetMode="External"/><Relationship Id="rId2" Type="http://schemas.openxmlformats.org/officeDocument/2006/relationships/image" Target="../media/image7.png"/><Relationship Id="rId1" Type="http://schemas.openxmlformats.org/officeDocument/2006/relationships/tags" Target="../tags/tag158.xml"/></Relationships>
</file>

<file path=ppt/slides/_rels/slide41.xml.rels><?xml version="1.0" encoding="UTF-8" standalone="yes"?>
<Relationships xmlns="http://schemas.openxmlformats.org/package/2006/relationships"><Relationship Id="rId6" Type="http://schemas.openxmlformats.org/officeDocument/2006/relationships/slideLayout" Target="../slideLayouts/slideLayout43.xml"/><Relationship Id="rId5" Type="http://schemas.openxmlformats.org/officeDocument/2006/relationships/tags" Target="../tags/tag161.xml"/><Relationship Id="rId4" Type="http://schemas.openxmlformats.org/officeDocument/2006/relationships/image" Target="../media/image20.png"/><Relationship Id="rId3" Type="http://schemas.openxmlformats.org/officeDocument/2006/relationships/image" Target="file:///C:\Users\&#21556;&#40511;&#28392;\AppData\Local\Temp\wps\INetCache\c57c399b50d25ac8cacbe13a85466530" TargetMode="External"/><Relationship Id="rId2" Type="http://schemas.openxmlformats.org/officeDocument/2006/relationships/image" Target="../media/image7.png"/><Relationship Id="rId1" Type="http://schemas.openxmlformats.org/officeDocument/2006/relationships/tags" Target="../tags/tag160.xml"/></Relationships>
</file>

<file path=ppt/slides/_rels/slide42.xml.rels><?xml version="1.0" encoding="UTF-8" standalone="yes"?>
<Relationships xmlns="http://schemas.openxmlformats.org/package/2006/relationships"><Relationship Id="rId6" Type="http://schemas.openxmlformats.org/officeDocument/2006/relationships/slideLayout" Target="../slideLayouts/slideLayout43.xml"/><Relationship Id="rId5" Type="http://schemas.openxmlformats.org/officeDocument/2006/relationships/tags" Target="../tags/tag163.xml"/><Relationship Id="rId4" Type="http://schemas.openxmlformats.org/officeDocument/2006/relationships/image" Target="../media/image21.png"/><Relationship Id="rId3" Type="http://schemas.openxmlformats.org/officeDocument/2006/relationships/image" Target="file:///C:\Users\&#21556;&#40511;&#28392;\AppData\Local\Temp\wps\INetCache\c57c399b50d25ac8cacbe13a85466530" TargetMode="External"/><Relationship Id="rId2" Type="http://schemas.openxmlformats.org/officeDocument/2006/relationships/image" Target="../media/image7.png"/><Relationship Id="rId1" Type="http://schemas.openxmlformats.org/officeDocument/2006/relationships/tags" Target="../tags/tag162.xml"/></Relationships>
</file>

<file path=ppt/slides/_rels/slide43.xml.rels><?xml version="1.0" encoding="UTF-8" standalone="yes"?>
<Relationships xmlns="http://schemas.openxmlformats.org/package/2006/relationships"><Relationship Id="rId6" Type="http://schemas.openxmlformats.org/officeDocument/2006/relationships/slideLayout" Target="../slideLayouts/slideLayout43.xml"/><Relationship Id="rId5" Type="http://schemas.openxmlformats.org/officeDocument/2006/relationships/tags" Target="../tags/tag165.xml"/><Relationship Id="rId4" Type="http://schemas.openxmlformats.org/officeDocument/2006/relationships/image" Target="../media/image22.png"/><Relationship Id="rId3" Type="http://schemas.openxmlformats.org/officeDocument/2006/relationships/image" Target="file:///C:\Users\&#21556;&#40511;&#28392;\AppData\Local\Temp\wps\INetCache\c57c399b50d25ac8cacbe13a85466530" TargetMode="External"/><Relationship Id="rId2" Type="http://schemas.openxmlformats.org/officeDocument/2006/relationships/image" Target="../media/image7.png"/><Relationship Id="rId1" Type="http://schemas.openxmlformats.org/officeDocument/2006/relationships/tags" Target="../tags/tag164.xml"/></Relationships>
</file>

<file path=ppt/slides/_rels/slide44.xml.rels><?xml version="1.0" encoding="UTF-8" standalone="yes"?>
<Relationships xmlns="http://schemas.openxmlformats.org/package/2006/relationships"><Relationship Id="rId6" Type="http://schemas.openxmlformats.org/officeDocument/2006/relationships/slideLayout" Target="../slideLayouts/slideLayout43.xml"/><Relationship Id="rId5" Type="http://schemas.openxmlformats.org/officeDocument/2006/relationships/tags" Target="../tags/tag168.xml"/><Relationship Id="rId4" Type="http://schemas.openxmlformats.org/officeDocument/2006/relationships/image" Target="file:///C:\Users\&#21556;&#40511;&#28392;\AppData\Local\Temp\wps\INetCache\c57c399b50d25ac8cacbe13a85466530" TargetMode="External"/><Relationship Id="rId3" Type="http://schemas.openxmlformats.org/officeDocument/2006/relationships/image" Target="../media/image7.png"/><Relationship Id="rId2" Type="http://schemas.openxmlformats.org/officeDocument/2006/relationships/tags" Target="../tags/tag167.xml"/><Relationship Id="rId1" Type="http://schemas.openxmlformats.org/officeDocument/2006/relationships/tags" Target="../tags/tag166.xml"/></Relationships>
</file>

<file path=ppt/slides/_rels/slide45.xml.rels><?xml version="1.0" encoding="UTF-8" standalone="yes"?>
<Relationships xmlns="http://schemas.openxmlformats.org/package/2006/relationships"><Relationship Id="rId5" Type="http://schemas.openxmlformats.org/officeDocument/2006/relationships/slideLayout" Target="../slideLayouts/slideLayout43.xml"/><Relationship Id="rId4" Type="http://schemas.openxmlformats.org/officeDocument/2006/relationships/tags" Target="../tags/tag170.xml"/><Relationship Id="rId3" Type="http://schemas.openxmlformats.org/officeDocument/2006/relationships/image" Target="file:///C:\Users\&#21556;&#40511;&#28392;\AppData\Local\Temp\wps\INetCache\c57c399b50d25ac8cacbe13a85466530" TargetMode="External"/><Relationship Id="rId2" Type="http://schemas.openxmlformats.org/officeDocument/2006/relationships/image" Target="../media/image7.png"/><Relationship Id="rId1" Type="http://schemas.openxmlformats.org/officeDocument/2006/relationships/tags" Target="../tags/tag169.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43.xml"/><Relationship Id="rId3" Type="http://schemas.openxmlformats.org/officeDocument/2006/relationships/image" Target="file:///C:\Users\&#21556;&#40511;&#28392;\AppData\Local\Temp\wps\INetCache\c57c399b50d25ac8cacbe13a85466530" TargetMode="External"/><Relationship Id="rId2" Type="http://schemas.openxmlformats.org/officeDocument/2006/relationships/image" Target="../media/image7.png"/><Relationship Id="rId1" Type="http://schemas.openxmlformats.org/officeDocument/2006/relationships/tags" Target="../tags/tag171.xml"/></Relationships>
</file>

<file path=ppt/slides/_rels/slide47.xml.rels><?xml version="1.0" encoding="UTF-8" standalone="yes"?>
<Relationships xmlns="http://schemas.openxmlformats.org/package/2006/relationships"><Relationship Id="rId6" Type="http://schemas.openxmlformats.org/officeDocument/2006/relationships/slideLayout" Target="../slideLayouts/slideLayout43.xml"/><Relationship Id="rId5" Type="http://schemas.openxmlformats.org/officeDocument/2006/relationships/tags" Target="../tags/tag174.xml"/><Relationship Id="rId4" Type="http://schemas.openxmlformats.org/officeDocument/2006/relationships/image" Target="file:///C:\Users\&#21556;&#40511;&#28392;\AppData\Local\Temp\wps\INetCache\c57c399b50d25ac8cacbe13a85466530" TargetMode="External"/><Relationship Id="rId3" Type="http://schemas.openxmlformats.org/officeDocument/2006/relationships/image" Target="../media/image7.png"/><Relationship Id="rId2" Type="http://schemas.openxmlformats.org/officeDocument/2006/relationships/tags" Target="../tags/tag173.xml"/><Relationship Id="rId1" Type="http://schemas.openxmlformats.org/officeDocument/2006/relationships/tags" Target="../tags/tag172.xml"/></Relationships>
</file>

<file path=ppt/slides/_rels/slide48.xml.rels><?xml version="1.0" encoding="UTF-8" standalone="yes"?>
<Relationships xmlns="http://schemas.openxmlformats.org/package/2006/relationships"><Relationship Id="rId5" Type="http://schemas.openxmlformats.org/officeDocument/2006/relationships/slideLayout" Target="../slideLayouts/slideLayout43.xml"/><Relationship Id="rId4" Type="http://schemas.openxmlformats.org/officeDocument/2006/relationships/tags" Target="../tags/tag176.xml"/><Relationship Id="rId3" Type="http://schemas.openxmlformats.org/officeDocument/2006/relationships/image" Target="file:///C:\Users\&#21556;&#40511;&#28392;\AppData\Local\Temp\wps\INetCache\c57c399b50d25ac8cacbe13a85466530" TargetMode="External"/><Relationship Id="rId2" Type="http://schemas.openxmlformats.org/officeDocument/2006/relationships/image" Target="../media/image7.png"/><Relationship Id="rId1" Type="http://schemas.openxmlformats.org/officeDocument/2006/relationships/tags" Target="../tags/tag175.xml"/></Relationships>
</file>

<file path=ppt/slides/_rels/slide49.xml.rels><?xml version="1.0" encoding="UTF-8" standalone="yes"?>
<Relationships xmlns="http://schemas.openxmlformats.org/package/2006/relationships"><Relationship Id="rId5" Type="http://schemas.openxmlformats.org/officeDocument/2006/relationships/slideLayout" Target="../slideLayouts/slideLayout43.xml"/><Relationship Id="rId4" Type="http://schemas.openxmlformats.org/officeDocument/2006/relationships/tags" Target="../tags/tag178.xml"/><Relationship Id="rId3" Type="http://schemas.openxmlformats.org/officeDocument/2006/relationships/image" Target="file:///C:\Users\&#21556;&#40511;&#28392;\AppData\Local\Temp\wps\INetCache\c57c399b50d25ac8cacbe13a85466530" TargetMode="External"/><Relationship Id="rId2" Type="http://schemas.openxmlformats.org/officeDocument/2006/relationships/image" Target="../media/image7.png"/><Relationship Id="rId1" Type="http://schemas.openxmlformats.org/officeDocument/2006/relationships/tags" Target="../tags/tag177.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8.xml"/><Relationship Id="rId5" Type="http://schemas.openxmlformats.org/officeDocument/2006/relationships/image" Target="file:///C:\Users\&#21556;&#40511;&#28392;\AppData\Local\Temp\wps\INetCache\c57c399b50d25ac8cacbe13a85466530" TargetMode="External"/><Relationship Id="rId4" Type="http://schemas.openxmlformats.org/officeDocument/2006/relationships/image" Target="../media/image7.png"/><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50.xml.rels><?xml version="1.0" encoding="UTF-8" standalone="yes"?>
<Relationships xmlns="http://schemas.openxmlformats.org/package/2006/relationships"><Relationship Id="rId9" Type="http://schemas.openxmlformats.org/officeDocument/2006/relationships/image" Target="file:///C:\Users\&#21556;&#40511;&#28392;\AppData\Local\Temp\wps\INetCache\c57c399b50d25ac8cacbe13a85466530" TargetMode="External"/><Relationship Id="rId8" Type="http://schemas.openxmlformats.org/officeDocument/2006/relationships/image" Target="../media/image7.png"/><Relationship Id="rId7" Type="http://schemas.openxmlformats.org/officeDocument/2006/relationships/tags" Target="../tags/tag185.xml"/><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tags" Target="../tags/tag182.xml"/><Relationship Id="rId3" Type="http://schemas.openxmlformats.org/officeDocument/2006/relationships/tags" Target="../tags/tag181.xml"/><Relationship Id="rId2" Type="http://schemas.openxmlformats.org/officeDocument/2006/relationships/tags" Target="../tags/tag180.xml"/><Relationship Id="rId10" Type="http://schemas.openxmlformats.org/officeDocument/2006/relationships/slideLayout" Target="../slideLayouts/slideLayout43.xml"/><Relationship Id="rId1" Type="http://schemas.openxmlformats.org/officeDocument/2006/relationships/tags" Target="../tags/tag179.xml"/></Relationships>
</file>

<file path=ppt/slides/_rels/slide51.xml.rels><?xml version="1.0" encoding="UTF-8" standalone="yes"?>
<Relationships xmlns="http://schemas.openxmlformats.org/package/2006/relationships"><Relationship Id="rId7" Type="http://schemas.openxmlformats.org/officeDocument/2006/relationships/slideLayout" Target="../slideLayouts/slideLayout43.xml"/><Relationship Id="rId6" Type="http://schemas.openxmlformats.org/officeDocument/2006/relationships/image" Target="file:///C:\Users\&#21556;&#40511;&#28392;\AppData\Local\Temp\wps\INetCache\c57c399b50d25ac8cacbe13a85466530" TargetMode="External"/><Relationship Id="rId5" Type="http://schemas.openxmlformats.org/officeDocument/2006/relationships/image" Target="../media/image7.png"/><Relationship Id="rId4" Type="http://schemas.openxmlformats.org/officeDocument/2006/relationships/tags" Target="../tags/tag188.xml"/><Relationship Id="rId3" Type="http://schemas.openxmlformats.org/officeDocument/2006/relationships/image" Target="../media/image23.png"/><Relationship Id="rId2" Type="http://schemas.openxmlformats.org/officeDocument/2006/relationships/tags" Target="../tags/tag187.xml"/><Relationship Id="rId1" Type="http://schemas.openxmlformats.org/officeDocument/2006/relationships/tags" Target="../tags/tag186.xml"/></Relationships>
</file>

<file path=ppt/slides/_rels/slide52.xml.rels><?xml version="1.0" encoding="UTF-8" standalone="yes"?>
<Relationships xmlns="http://schemas.openxmlformats.org/package/2006/relationships"><Relationship Id="rId7" Type="http://schemas.openxmlformats.org/officeDocument/2006/relationships/slideLayout" Target="../slideLayouts/slideLayout43.xml"/><Relationship Id="rId6" Type="http://schemas.openxmlformats.org/officeDocument/2006/relationships/image" Target="file:///C:\Users\&#21556;&#40511;&#28392;\AppData\Local\Temp\wps\INetCache\c57c399b50d25ac8cacbe13a85466530" TargetMode="External"/><Relationship Id="rId5" Type="http://schemas.openxmlformats.org/officeDocument/2006/relationships/image" Target="../media/image7.png"/><Relationship Id="rId4" Type="http://schemas.openxmlformats.org/officeDocument/2006/relationships/tags" Target="../tags/tag191.xml"/><Relationship Id="rId3" Type="http://schemas.openxmlformats.org/officeDocument/2006/relationships/image" Target="../media/image24.png"/><Relationship Id="rId2" Type="http://schemas.openxmlformats.org/officeDocument/2006/relationships/tags" Target="../tags/tag190.xml"/><Relationship Id="rId1" Type="http://schemas.openxmlformats.org/officeDocument/2006/relationships/tags" Target="../tags/tag189.xml"/></Relationships>
</file>

<file path=ppt/slides/_rels/slide53.xml.rels><?xml version="1.0" encoding="UTF-8" standalone="yes"?>
<Relationships xmlns="http://schemas.openxmlformats.org/package/2006/relationships"><Relationship Id="rId7" Type="http://schemas.openxmlformats.org/officeDocument/2006/relationships/slideLayout" Target="../slideLayouts/slideLayout43.xml"/><Relationship Id="rId6" Type="http://schemas.openxmlformats.org/officeDocument/2006/relationships/image" Target="file:///C:\Users\&#21556;&#40511;&#28392;\AppData\Local\Temp\wps\INetCache\c57c399b50d25ac8cacbe13a85466530" TargetMode="External"/><Relationship Id="rId5" Type="http://schemas.openxmlformats.org/officeDocument/2006/relationships/image" Target="../media/image7.png"/><Relationship Id="rId4" Type="http://schemas.openxmlformats.org/officeDocument/2006/relationships/tags" Target="../tags/tag194.xml"/><Relationship Id="rId3" Type="http://schemas.openxmlformats.org/officeDocument/2006/relationships/image" Target="../media/image24.png"/><Relationship Id="rId2" Type="http://schemas.openxmlformats.org/officeDocument/2006/relationships/tags" Target="../tags/tag193.xml"/><Relationship Id="rId1" Type="http://schemas.openxmlformats.org/officeDocument/2006/relationships/tags" Target="../tags/tag192.xml"/></Relationships>
</file>

<file path=ppt/slides/_rels/slide54.xml.rels><?xml version="1.0" encoding="UTF-8" standalone="yes"?>
<Relationships xmlns="http://schemas.openxmlformats.org/package/2006/relationships"><Relationship Id="rId5" Type="http://schemas.openxmlformats.org/officeDocument/2006/relationships/slideLayout" Target="../slideLayouts/slideLayout43.xml"/><Relationship Id="rId4" Type="http://schemas.openxmlformats.org/officeDocument/2006/relationships/image" Target="file:///C:\Users\&#21556;&#40511;&#28392;\AppData\Local\Temp\wps\INetCache\c57c399b50d25ac8cacbe13a85466530" TargetMode="External"/><Relationship Id="rId3" Type="http://schemas.openxmlformats.org/officeDocument/2006/relationships/image" Target="../media/image7.png"/><Relationship Id="rId2" Type="http://schemas.openxmlformats.org/officeDocument/2006/relationships/tags" Target="../tags/tag196.xml"/><Relationship Id="rId1" Type="http://schemas.openxmlformats.org/officeDocument/2006/relationships/tags" Target="../tags/tag195.xml"/></Relationships>
</file>

<file path=ppt/slides/_rels/slide55.xml.rels><?xml version="1.0" encoding="UTF-8" standalone="yes"?>
<Relationships xmlns="http://schemas.openxmlformats.org/package/2006/relationships"><Relationship Id="rId6" Type="http://schemas.openxmlformats.org/officeDocument/2006/relationships/slideLayout" Target="../slideLayouts/slideLayout43.xml"/><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image" Target="file:///C:\Users\&#21556;&#40511;&#28392;\AppData\Local\Temp\wps\INetCache\c57c399b50d25ac8cacbe13a85466530" TargetMode="External"/><Relationship Id="rId2" Type="http://schemas.openxmlformats.org/officeDocument/2006/relationships/image" Target="../media/image7.png"/><Relationship Id="rId1" Type="http://schemas.openxmlformats.org/officeDocument/2006/relationships/tags" Target="../tags/tag197.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tags" Target="../tags/tag199.xml"/><Relationship Id="rId1" Type="http://schemas.openxmlformats.org/officeDocument/2006/relationships/tags" Target="../tags/tag198.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8.xml"/><Relationship Id="rId5" Type="http://schemas.openxmlformats.org/officeDocument/2006/relationships/image" Target="file:///C:\Users\&#21556;&#40511;&#28392;\AppData\Local\Temp\wps\INetCache\c57c399b50d25ac8cacbe13a85466530" TargetMode="External"/><Relationship Id="rId4" Type="http://schemas.openxmlformats.org/officeDocument/2006/relationships/image" Target="../media/image7.png"/><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image" Target="file:///C:\Users\&#21556;&#40511;&#28392;\AppData\Local\Temp\wps\INetCache\c57c399b50d25ac8cacbe13a85466530" TargetMode="External"/><Relationship Id="rId4" Type="http://schemas.openxmlformats.org/officeDocument/2006/relationships/image" Target="../media/image7.png"/><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image" Target="file:///C:\Users\&#21556;&#40511;&#28392;\AppData\Local\Temp\wps\INetCache\c57c399b50d25ac8cacbe13a85466530" TargetMode="External"/><Relationship Id="rId4" Type="http://schemas.openxmlformats.org/officeDocument/2006/relationships/image" Target="../media/image7.png"/><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file:///C:\Users\&#21556;&#40511;&#28392;\AppData\Local\Temp\wps\INetCache\c57c399b50d25ac8cacbe13a85466530" TargetMode="External"/><Relationship Id="rId2" Type="http://schemas.openxmlformats.org/officeDocument/2006/relationships/image" Target="../media/image7.png"/><Relationship Id="rId1" Type="http://schemas.openxmlformats.org/officeDocument/2006/relationships/tags" Target="../tags/tag2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7409" name="Text Box 2"/>
          <p:cNvSpPr txBox="1"/>
          <p:nvPr>
            <p:custDataLst>
              <p:tags r:id="rId1"/>
            </p:custDataLst>
          </p:nvPr>
        </p:nvSpPr>
        <p:spPr>
          <a:xfrm>
            <a:off x="2785322" y="5329173"/>
            <a:ext cx="2880491" cy="534035"/>
          </a:xfrm>
          <a:prstGeom prst="rect">
            <a:avLst/>
          </a:prstGeom>
          <a:noFill/>
          <a:ln w="9525">
            <a:noFill/>
          </a:ln>
        </p:spPr>
        <p:txBody>
          <a:bodyPr wrap="square" anchor="t" anchorCtr="0">
            <a:spAutoFit/>
          </a:bodyPr>
          <a:lstStyle/>
          <a:p>
            <a:pPr algn="ctr">
              <a:lnSpc>
                <a:spcPct val="120000"/>
              </a:lnSpc>
              <a:buFont typeface="Arial" panose="020B0604020202020204" pitchFamily="34" charset="0"/>
            </a:pPr>
            <a:r>
              <a:rPr lang="zh-CN" altLang="en-US" sz="2400" dirty="0">
                <a:solidFill>
                  <a:schemeClr val="dk1">
                    <a:lumMod val="85000"/>
                    <a:lumOff val="15000"/>
                  </a:schemeClr>
                </a:solidFill>
                <a:latin typeface="Times New Roman" panose="02020603050405020304" charset="0"/>
                <a:ea typeface="宋体" panose="02010600030101010101" pitchFamily="2" charset="-122"/>
              </a:rPr>
              <a:t>2023年</a:t>
            </a:r>
            <a:r>
              <a:rPr lang="en-US" altLang="zh-CN" sz="2400" dirty="0">
                <a:solidFill>
                  <a:schemeClr val="dk1">
                    <a:lumMod val="85000"/>
                    <a:lumOff val="15000"/>
                  </a:schemeClr>
                </a:solidFill>
                <a:latin typeface="Times New Roman" panose="02020603050405020304" charset="0"/>
                <a:ea typeface="宋体" panose="02010600030101010101" pitchFamily="2" charset="-122"/>
              </a:rPr>
              <a:t>12</a:t>
            </a:r>
            <a:r>
              <a:rPr lang="zh-CN" altLang="en-US" sz="2400" dirty="0">
                <a:solidFill>
                  <a:schemeClr val="dk1">
                    <a:lumMod val="85000"/>
                    <a:lumOff val="15000"/>
                  </a:schemeClr>
                </a:solidFill>
                <a:latin typeface="Times New Roman" panose="02020603050405020304" charset="0"/>
                <a:ea typeface="宋体" panose="02010600030101010101" pitchFamily="2" charset="-122"/>
              </a:rPr>
              <a:t>月</a:t>
            </a:r>
            <a:endParaRPr lang="zh-CN" altLang="en-US" sz="2400" dirty="0">
              <a:solidFill>
                <a:schemeClr val="dk1">
                  <a:lumMod val="85000"/>
                  <a:lumOff val="15000"/>
                </a:schemeClr>
              </a:solidFill>
              <a:latin typeface="Times New Roman" panose="02020603050405020304" charset="0"/>
              <a:ea typeface="宋体" panose="02010600030101010101" pitchFamily="2" charset="-122"/>
            </a:endParaRPr>
          </a:p>
        </p:txBody>
      </p:sp>
      <p:sp>
        <p:nvSpPr>
          <p:cNvPr id="17410" name="WordArt 3"/>
          <p:cNvSpPr>
            <a:spLocks noTextEdit="1"/>
          </p:cNvSpPr>
          <p:nvPr/>
        </p:nvSpPr>
        <p:spPr>
          <a:xfrm>
            <a:off x="716745" y="3062617"/>
            <a:ext cx="7710509" cy="657872"/>
          </a:xfrm>
          <a:prstGeom prst="rect">
            <a:avLst/>
          </a:prstGeom>
        </p:spPr>
        <p:txBody>
          <a:bodyPr wrap="none" fromWordArt="1">
            <a:prstTxWarp prst="textPlain">
              <a:avLst>
                <a:gd name="adj" fmla="val 50000"/>
              </a:avLst>
            </a:prstTxWarp>
            <a:normAutofit fontScale="87500" lnSpcReduction="10000"/>
          </a:bodyPr>
          <a:lstStyle/>
          <a:p>
            <a:pPr algn="ctr"/>
            <a:r>
              <a:rPr lang="zh-CN" altLang="en-US" sz="4000" b="1" dirty="0">
                <a:ln w="9525" cap="flat" cmpd="sng">
                  <a:solidFill>
                    <a:srgbClr val="990033"/>
                  </a:solidFill>
                  <a:prstDash val="solid"/>
                  <a:round/>
                  <a:headEnd type="none" w="med" len="med"/>
                  <a:tailEnd type="none" w="med" len="med"/>
                </a:ln>
                <a:solidFill>
                  <a:schemeClr val="dk1">
                    <a:lumMod val="85000"/>
                    <a:lumOff val="15000"/>
                  </a:schemeClr>
                </a:solidFill>
                <a:latin typeface="Times New Roman" panose="02020603050405020304" charset="0"/>
                <a:ea typeface="微软雅黑" panose="020B0503020204020204" pitchFamily="34" charset="-122"/>
              </a:rPr>
              <a:t>202</a:t>
            </a:r>
            <a:r>
              <a:rPr lang="en-US" altLang="zh-CN" sz="4000" b="1" dirty="0">
                <a:ln w="9525" cap="flat" cmpd="sng">
                  <a:solidFill>
                    <a:srgbClr val="990033"/>
                  </a:solidFill>
                  <a:prstDash val="solid"/>
                  <a:round/>
                  <a:headEnd type="none" w="med" len="med"/>
                  <a:tailEnd type="none" w="med" len="med"/>
                </a:ln>
                <a:solidFill>
                  <a:schemeClr val="dk1">
                    <a:lumMod val="85000"/>
                    <a:lumOff val="15000"/>
                  </a:schemeClr>
                </a:solidFill>
                <a:latin typeface="Times New Roman" panose="02020603050405020304" charset="0"/>
                <a:ea typeface="微软雅黑" panose="020B0503020204020204" pitchFamily="34" charset="-122"/>
              </a:rPr>
              <a:t>3</a:t>
            </a:r>
            <a:r>
              <a:rPr lang="zh-CN" altLang="en-US" sz="4000" b="1" dirty="0">
                <a:ln w="9525" cap="flat" cmpd="sng">
                  <a:solidFill>
                    <a:srgbClr val="990033"/>
                  </a:solidFill>
                  <a:prstDash val="solid"/>
                  <a:round/>
                  <a:headEnd type="none" w="med" len="med"/>
                  <a:tailEnd type="none" w="med" len="med"/>
                </a:ln>
                <a:solidFill>
                  <a:schemeClr val="dk1">
                    <a:lumMod val="85000"/>
                    <a:lumOff val="15000"/>
                  </a:schemeClr>
                </a:solidFill>
                <a:latin typeface="Times New Roman" panose="02020603050405020304" charset="0"/>
                <a:ea typeface="微软雅黑" panose="020B0503020204020204" pitchFamily="34" charset="-122"/>
              </a:rPr>
              <a:t>年</a:t>
            </a:r>
            <a:r>
              <a:rPr lang="zh-CN" altLang="en-US" sz="4000" b="1" dirty="0">
                <a:ln w="9525" cap="flat" cmpd="sng">
                  <a:solidFill>
                    <a:srgbClr val="990033"/>
                  </a:solidFill>
                  <a:prstDash val="solid"/>
                  <a:round/>
                  <a:headEnd type="none" w="med" len="med"/>
                  <a:tailEnd type="none" w="med" len="med"/>
                </a:ln>
                <a:solidFill>
                  <a:schemeClr val="dk1">
                    <a:lumMod val="85000"/>
                    <a:lumOff val="15000"/>
                  </a:schemeClr>
                </a:solidFill>
                <a:latin typeface="Times New Roman" panose="02020603050405020304" charset="0"/>
                <a:ea typeface="微软雅黑" panose="020B0503020204020204" pitchFamily="34" charset="-122"/>
              </a:rPr>
              <a:t>下半年四六</a:t>
            </a:r>
            <a:r>
              <a:rPr lang="zh-CN" altLang="en-US" sz="4000" b="1">
                <a:ln w="9525" cap="flat" cmpd="sng">
                  <a:solidFill>
                    <a:srgbClr val="990033"/>
                  </a:solidFill>
                  <a:prstDash val="solid"/>
                  <a:round/>
                  <a:headEnd type="none" w="med" len="med"/>
                  <a:tailEnd type="none" w="med" len="med"/>
                </a:ln>
                <a:solidFill>
                  <a:schemeClr val="dk1">
                    <a:lumMod val="85000"/>
                    <a:lumOff val="15000"/>
                  </a:schemeClr>
                </a:solidFill>
                <a:latin typeface="Times New Roman" panose="02020603050405020304" charset="0"/>
                <a:ea typeface="微软雅黑" panose="020B0503020204020204" pitchFamily="34" charset="-122"/>
              </a:rPr>
              <a:t>级考试考务培训</a:t>
            </a:r>
            <a:endParaRPr lang="zh-CN" altLang="en-US" sz="4000" b="1" dirty="0">
              <a:ln w="9525" cap="flat" cmpd="sng">
                <a:solidFill>
                  <a:srgbClr val="990033"/>
                </a:solidFill>
                <a:prstDash val="solid"/>
                <a:round/>
                <a:headEnd type="none" w="med" len="med"/>
                <a:tailEnd type="none" w="med" len="med"/>
              </a:ln>
              <a:solidFill>
                <a:schemeClr val="dk1">
                  <a:lumMod val="85000"/>
                  <a:lumOff val="15000"/>
                </a:schemeClr>
              </a:solidFill>
              <a:latin typeface="Times New Roman" panose="02020603050405020304" charset="0"/>
              <a:ea typeface="微软雅黑" panose="020B0503020204020204" pitchFamily="34" charset="-122"/>
            </a:endParaRPr>
          </a:p>
        </p:txBody>
      </p:sp>
      <p:sp>
        <p:nvSpPr>
          <p:cNvPr id="4" name="文本框 3"/>
          <p:cNvSpPr txBox="1"/>
          <p:nvPr/>
        </p:nvSpPr>
        <p:spPr>
          <a:xfrm>
            <a:off x="1531369" y="217169"/>
            <a:ext cx="3328664" cy="1014730"/>
          </a:xfrm>
          <a:prstGeom prst="rect">
            <a:avLst/>
          </a:prstGeom>
          <a:noFill/>
        </p:spPr>
        <p:txBody>
          <a:bodyPr wrap="square" rtlCol="0">
            <a:spAutoFit/>
          </a:bodyPr>
          <a:lstStyle/>
          <a:p>
            <a:pPr>
              <a:lnSpc>
                <a:spcPct val="150000"/>
              </a:lnSpc>
            </a:pPr>
            <a:r>
              <a:rPr lang="zh-CN" altLang="en-US" sz="4000" b="1" dirty="0">
                <a:solidFill>
                  <a:srgbClr val="000000"/>
                </a:solidFill>
                <a:latin typeface="Times New Roman" panose="02020603050405020304" charset="0"/>
                <a:ea typeface="宋体" panose="02010600030101010101" pitchFamily="2" charset="-122"/>
              </a:rPr>
              <a:t>广东东软学院</a:t>
            </a:r>
            <a:endParaRPr lang="zh-CN" altLang="en-US" sz="4000" b="1" dirty="0">
              <a:solidFill>
                <a:srgbClr val="000000"/>
              </a:solidFill>
              <a:latin typeface="Times New Roman" panose="02020603050405020304" charset="0"/>
              <a:ea typeface="宋体" panose="02010600030101010101" pitchFamily="2" charset="-122"/>
            </a:endParaRPr>
          </a:p>
        </p:txBody>
      </p:sp>
      <p:pic>
        <p:nvPicPr>
          <p:cNvPr id="6" name="图片 5"/>
          <p:cNvPicPr/>
          <p:nvPr>
            <p:custDataLst>
              <p:tags r:id="rId2"/>
            </p:custDataLst>
          </p:nvPr>
        </p:nvPicPr>
        <p:blipFill>
          <a:blip r:embed="rId3" r:link="rId4"/>
          <a:stretch>
            <a:fillRect/>
          </a:stretch>
        </p:blipFill>
        <p:spPr>
          <a:xfrm>
            <a:off x="393382" y="217169"/>
            <a:ext cx="1082675" cy="1123599"/>
          </a:xfrm>
          <a:prstGeom prst="rect">
            <a:avLst/>
          </a:prstGeom>
          <a:solidFill>
            <a:schemeClr val="accent2"/>
          </a:solidFill>
          <a:ln w="9525">
            <a:noFill/>
          </a:ln>
        </p:spPr>
      </p:pic>
      <p:sp>
        <p:nvSpPr>
          <p:cNvPr id="7" name="文本框 6"/>
          <p:cNvSpPr txBox="1"/>
          <p:nvPr>
            <p:custDataLst>
              <p:tags r:id="rId5"/>
            </p:custDataLst>
          </p:nvPr>
        </p:nvSpPr>
        <p:spPr>
          <a:xfrm>
            <a:off x="3041827" y="4210790"/>
            <a:ext cx="2367479" cy="922020"/>
          </a:xfrm>
          <a:prstGeom prst="rect">
            <a:avLst/>
          </a:prstGeom>
          <a:noFill/>
        </p:spPr>
        <p:txBody>
          <a:bodyPr wrap="square" rtlCol="0">
            <a:spAutoFit/>
          </a:bodyPr>
          <a:lstStyle/>
          <a:p>
            <a:pPr algn="ctr">
              <a:lnSpc>
                <a:spcPct val="150000"/>
              </a:lnSpc>
            </a:pPr>
            <a:r>
              <a:rPr lang="zh-CN" altLang="en-US" sz="3600" b="1" dirty="0">
                <a:solidFill>
                  <a:schemeClr val="dk1">
                    <a:lumMod val="85000"/>
                    <a:lumOff val="15000"/>
                  </a:schemeClr>
                </a:solidFill>
                <a:latin typeface="Times New Roman" panose="02020603050405020304" charset="0"/>
                <a:ea typeface="宋体" panose="02010600030101010101" pitchFamily="2" charset="-122"/>
              </a:rPr>
              <a:t>教务部</a:t>
            </a:r>
            <a:endParaRPr lang="zh-CN" altLang="en-US" sz="3600" b="1" dirty="0">
              <a:solidFill>
                <a:schemeClr val="dk1">
                  <a:lumMod val="85000"/>
                  <a:lumOff val="15000"/>
                </a:schemeClr>
              </a:solidFill>
              <a:latin typeface="Times New Roman" panose="02020603050405020304" charset="0"/>
              <a:ea typeface="宋体" panose="02010600030101010101" pitchFamily="2"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1266" name="Rectangle 2"/>
          <p:cNvSpPr>
            <a:spLocks noGrp="1"/>
          </p:cNvSpPr>
          <p:nvPr/>
        </p:nvSpPr>
        <p:spPr>
          <a:xfrm>
            <a:off x="1907704" y="389399"/>
            <a:ext cx="6337007" cy="719994"/>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3300" kern="1200">
                <a:solidFill>
                  <a:srgbClr val="9F7A70"/>
                </a:solidFill>
                <a:latin typeface="+mj-lt"/>
                <a:ea typeface="+mj-ea"/>
                <a:cs typeface="+mj-cs"/>
              </a:defRPr>
            </a:lvl1pPr>
            <a:lvl2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2pPr>
            <a:lvl3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3pPr>
            <a:lvl4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4pPr>
            <a:lvl5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5pPr>
            <a:lvl6pPr marL="4572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6pPr>
            <a:lvl7pPr marL="9144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7pPr>
            <a:lvl8pPr marL="13716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8pPr>
            <a:lvl9pPr marL="18288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9pPr>
          </a:lstStyle>
          <a:p>
            <a:pPr eaLnBrk="1" hangingPunct="1"/>
            <a:r>
              <a:rPr lang="zh-CN" altLang="en-US" sz="4400" b="1" dirty="0">
                <a:solidFill>
                  <a:schemeClr val="accent1"/>
                </a:solidFill>
                <a:latin typeface="Times New Roman" panose="02020603050405020304" charset="0"/>
                <a:ea typeface="微软雅黑" panose="020B0503020204020204" pitchFamily="34" charset="-122"/>
                <a:sym typeface="+mn-ea"/>
              </a:rPr>
              <a:t>二、考试相关人员职责</a:t>
            </a:r>
            <a:r>
              <a:rPr lang="zh-CN" altLang="en-US" sz="4400" b="1" dirty="0">
                <a:solidFill>
                  <a:schemeClr val="accent1"/>
                </a:solidFill>
                <a:latin typeface="Times New Roman" panose="02020603050405020304" charset="0"/>
                <a:ea typeface="微软雅黑" panose="020B0503020204020204" pitchFamily="34" charset="-122"/>
              </a:rPr>
              <a:t> </a:t>
            </a:r>
            <a:endParaRPr lang="zh-CN" altLang="en-US" sz="4400" b="1" dirty="0">
              <a:solidFill>
                <a:schemeClr val="accent1"/>
              </a:solidFill>
              <a:latin typeface="Times New Roman" panose="02020603050405020304" charset="0"/>
              <a:ea typeface="微软雅黑" panose="020B0503020204020204" pitchFamily="34" charset="-122"/>
            </a:endParaRPr>
          </a:p>
        </p:txBody>
      </p:sp>
      <p:sp>
        <p:nvSpPr>
          <p:cNvPr id="2" name="圆角矩形 1"/>
          <p:cNvSpPr/>
          <p:nvPr>
            <p:custDataLst>
              <p:tags r:id="rId1"/>
            </p:custDataLst>
          </p:nvPr>
        </p:nvSpPr>
        <p:spPr>
          <a:xfrm>
            <a:off x="1259208" y="2372995"/>
            <a:ext cx="6604635" cy="86753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chemeClr val="dk1">
                    <a:lumMod val="85000"/>
                    <a:lumOff val="15000"/>
                  </a:schemeClr>
                </a:solidFill>
                <a:latin typeface="Times New Roman" panose="02020603050405020304" charset="0"/>
                <a:ea typeface="宋体" panose="02010600030101010101" pitchFamily="2" charset="-122"/>
              </a:rPr>
              <a:t>（一）流动监考职责</a:t>
            </a:r>
            <a:endParaRPr lang="zh-CN" altLang="en-US" sz="4000" dirty="0">
              <a:solidFill>
                <a:schemeClr val="dk1">
                  <a:lumMod val="85000"/>
                  <a:lumOff val="15000"/>
                </a:schemeClr>
              </a:solidFill>
              <a:latin typeface="Times New Roman" panose="02020603050405020304" charset="0"/>
              <a:ea typeface="宋体" panose="02010600030101010101" pitchFamily="2" charset="-122"/>
            </a:endParaRPr>
          </a:p>
        </p:txBody>
      </p:sp>
      <p:sp>
        <p:nvSpPr>
          <p:cNvPr id="4" name="矩形 3"/>
          <p:cNvSpPr/>
          <p:nvPr>
            <p:custDataLst>
              <p:tags r:id="rId2"/>
            </p:custDataLst>
          </p:nvPr>
        </p:nvSpPr>
        <p:spPr>
          <a:xfrm>
            <a:off x="3851910" y="6175375"/>
            <a:ext cx="5040630" cy="464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latin typeface="Times New Roman" panose="02020603050405020304" charset="0"/>
                <a:ea typeface="宋体" panose="02010600030101010101" pitchFamily="2" charset="-122"/>
                <a:sym typeface="+mn-ea"/>
              </a:rPr>
              <a:t>二、考试相关人员职责</a:t>
            </a:r>
            <a:endParaRPr lang="zh-CN" altLang="en-US" sz="2000" b="1" dirty="0">
              <a:solidFill>
                <a:schemeClr val="lt1"/>
              </a:solidFill>
              <a:latin typeface="Times New Roman" panose="02020603050405020304" charset="0"/>
              <a:ea typeface="宋体" panose="02010600030101010101" pitchFamily="2" charset="-122"/>
              <a:sym typeface="+mn-ea"/>
            </a:endParaRPr>
          </a:p>
        </p:txBody>
      </p:sp>
      <p:pic>
        <p:nvPicPr>
          <p:cNvPr id="3" name="图片 2"/>
          <p:cNvPicPr/>
          <p:nvPr>
            <p:custDataLst>
              <p:tags r:id="rId3"/>
            </p:custDataLst>
          </p:nvPr>
        </p:nvPicPr>
        <p:blipFill>
          <a:blip r:embed="rId4" r:link="rId5"/>
          <a:stretch>
            <a:fillRect/>
          </a:stretch>
        </p:blipFill>
        <p:spPr>
          <a:xfrm>
            <a:off x="393382" y="217169"/>
            <a:ext cx="1082675" cy="1123599"/>
          </a:xfrm>
          <a:prstGeom prst="rect">
            <a:avLst/>
          </a:prstGeom>
          <a:solidFill>
            <a:schemeClr val="accent2"/>
          </a:solidFill>
          <a:ln w="9525">
            <a:noFill/>
          </a:ln>
        </p:spPr>
      </p:pic>
      <p:sp>
        <p:nvSpPr>
          <p:cNvPr id="6" name="圆角矩形 1"/>
          <p:cNvSpPr/>
          <p:nvPr>
            <p:custDataLst>
              <p:tags r:id="rId6"/>
            </p:custDataLst>
          </p:nvPr>
        </p:nvSpPr>
        <p:spPr>
          <a:xfrm>
            <a:off x="1259207" y="3439993"/>
            <a:ext cx="6604635" cy="86753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chemeClr val="dk1">
                    <a:lumMod val="85000"/>
                    <a:lumOff val="15000"/>
                  </a:schemeClr>
                </a:solidFill>
                <a:latin typeface="Times New Roman" panose="02020603050405020304" charset="0"/>
                <a:ea typeface="宋体" panose="02010600030101010101" pitchFamily="2" charset="-122"/>
              </a:rPr>
              <a:t>（二）监考人员职责</a:t>
            </a:r>
            <a:endParaRPr lang="zh-CN" altLang="en-US" sz="4000" dirty="0">
              <a:solidFill>
                <a:schemeClr val="dk1">
                  <a:lumMod val="85000"/>
                  <a:lumOff val="15000"/>
                </a:schemeClr>
              </a:solidFill>
              <a:latin typeface="Times New Roman" panose="02020603050405020304" charset="0"/>
              <a:ea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314" name="Rectangle 2"/>
          <p:cNvSpPr>
            <a:spLocks noGrp="1"/>
          </p:cNvSpPr>
          <p:nvPr>
            <p:ph type="title" idx="4294967295"/>
          </p:nvPr>
        </p:nvSpPr>
        <p:spPr>
          <a:xfrm>
            <a:off x="180977" y="333377"/>
            <a:ext cx="8814435" cy="700405"/>
          </a:xfrm>
        </p:spPr>
        <p:txBody>
          <a:bodyPr vert="horz" wrap="square" lIns="91440" tIns="45720" rIns="91440" bIns="45720" numCol="1" anchor="ctr" anchorCtr="0" compatLnSpc="1">
            <a:normAutofit fontScale="90000"/>
          </a:bodyPr>
          <a:lstStyle/>
          <a:p>
            <a:pPr eaLnBrk="1" fontAlgn="auto" hangingPunct="1">
              <a:spcAft>
                <a:spcPts val="0"/>
              </a:spcAft>
            </a:pPr>
            <a:r>
              <a:rPr lang="zh-CN" altLang="en-US" sz="4400" b="1" dirty="0">
                <a:solidFill>
                  <a:schemeClr val="accent1"/>
                </a:solidFill>
                <a:latin typeface="Times New Roman" panose="02020603050405020304" charset="0"/>
                <a:ea typeface="微软雅黑" panose="020B0503020204020204" pitchFamily="34" charset="-122"/>
              </a:rPr>
              <a:t>（一）流动监考职责</a:t>
            </a:r>
            <a:r>
              <a:rPr lang="zh-CN" altLang="en-US" sz="4400" dirty="0">
                <a:solidFill>
                  <a:schemeClr val="accent1"/>
                </a:solidFill>
                <a:latin typeface="Times New Roman" panose="02020603050405020304" charset="0"/>
                <a:ea typeface="微软雅黑" panose="020B0503020204020204" pitchFamily="34" charset="-122"/>
              </a:rPr>
              <a:t> </a:t>
            </a:r>
            <a:endParaRPr lang="zh-CN" altLang="en-US" sz="4400" dirty="0">
              <a:solidFill>
                <a:schemeClr val="accent1"/>
              </a:solidFill>
              <a:latin typeface="Times New Roman" panose="02020603050405020304" charset="0"/>
              <a:ea typeface="微软雅黑" panose="020B0503020204020204" pitchFamily="34" charset="-122"/>
            </a:endParaRPr>
          </a:p>
        </p:txBody>
      </p:sp>
      <p:sp>
        <p:nvSpPr>
          <p:cNvPr id="13315" name="Rectangle 3"/>
          <p:cNvSpPr>
            <a:spLocks noGrp="1"/>
          </p:cNvSpPr>
          <p:nvPr>
            <p:ph sz="quarter" idx="4294967295"/>
            <p:custDataLst>
              <p:tags r:id="rId1"/>
            </p:custDataLst>
          </p:nvPr>
        </p:nvSpPr>
        <p:spPr>
          <a:xfrm>
            <a:off x="251462" y="1556384"/>
            <a:ext cx="8424994" cy="4464903"/>
          </a:xfrm>
        </p:spPr>
        <p:txBody>
          <a:bodyPr vert="horz" wrap="square" lIns="91440" tIns="45720" rIns="91440" bIns="45720" anchor="t" anchorCtr="0"/>
          <a:lstStyle/>
          <a:p>
            <a:pPr eaLnBrk="1" hangingPunct="1">
              <a:lnSpc>
                <a:spcPct val="150000"/>
              </a:lnSpc>
              <a:buSzPct val="85000"/>
              <a:buFont typeface="Wingdings" panose="05000000000000000000" pitchFamily="2" charset="2"/>
              <a:buChar char="Ø"/>
            </a:pPr>
            <a:r>
              <a:rPr lang="zh-CN" altLang="en-US" sz="2400" dirty="0">
                <a:solidFill>
                  <a:schemeClr val="dk1">
                    <a:lumMod val="85000"/>
                    <a:lumOff val="15000"/>
                  </a:schemeClr>
                </a:solidFill>
                <a:latin typeface="Times New Roman" panose="02020603050405020304" charset="0"/>
                <a:ea typeface="宋体" panose="02010600030101010101" pitchFamily="2" charset="-122"/>
              </a:rPr>
              <a:t>做好实施考试的各项具体工作：</a:t>
            </a:r>
            <a:endParaRPr lang="zh-CN" altLang="en-US" sz="2400" dirty="0">
              <a:solidFill>
                <a:schemeClr val="dk1">
                  <a:lumMod val="85000"/>
                  <a:lumOff val="15000"/>
                </a:schemeClr>
              </a:solidFill>
              <a:latin typeface="Times New Roman" panose="02020603050405020304" charset="0"/>
              <a:ea typeface="宋体" panose="02010600030101010101" pitchFamily="2" charset="-122"/>
            </a:endParaRPr>
          </a:p>
          <a:p>
            <a:pPr marL="0" indent="0" eaLnBrk="1" hangingPunct="1">
              <a:lnSpc>
                <a:spcPct val="150000"/>
              </a:lnSpc>
              <a:buNone/>
            </a:pPr>
            <a:r>
              <a:rPr lang="en-US" altLang="zh-CN" sz="2400" b="1" dirty="0">
                <a:solidFill>
                  <a:schemeClr val="dk1">
                    <a:lumMod val="85000"/>
                    <a:lumOff val="15000"/>
                  </a:schemeClr>
                </a:solidFill>
                <a:latin typeface="Times New Roman" panose="02020603050405020304" charset="0"/>
                <a:ea typeface="宋体" panose="02010600030101010101" pitchFamily="2" charset="-122"/>
                <a:cs typeface="黑体" panose="02010609060101010101" charset="-122"/>
              </a:rPr>
              <a:t>1.</a:t>
            </a: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黑体" panose="02010609060101010101" charset="-122"/>
              </a:rPr>
              <a:t>周五</a:t>
            </a:r>
            <a:endParaRPr lang="en-US" altLang="zh-CN" sz="2400" b="1" dirty="0">
              <a:solidFill>
                <a:schemeClr val="dk1">
                  <a:lumMod val="85000"/>
                  <a:lumOff val="15000"/>
                </a:schemeClr>
              </a:solidFill>
              <a:latin typeface="Times New Roman" panose="02020603050405020304" charset="0"/>
              <a:ea typeface="宋体" panose="02010600030101010101" pitchFamily="2" charset="-122"/>
              <a:cs typeface="黑体" panose="02010609060101010101" charset="-122"/>
            </a:endParaRPr>
          </a:p>
          <a:p>
            <a:pPr marL="0" indent="0" eaLnBrk="1" hangingPunct="1">
              <a:lnSpc>
                <a:spcPct val="150000"/>
              </a:lnSpc>
              <a:buNone/>
            </a:pP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rPr>
              <a:t>检查所负责考场是否按要求布置考场、检查完后封场</a:t>
            </a:r>
            <a:endParaRPr lang="en-US" altLang="zh-CN"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endParaRPr>
          </a:p>
          <a:p>
            <a:pPr marL="0" indent="0" eaLnBrk="1" hangingPunct="1">
              <a:lnSpc>
                <a:spcPct val="150000"/>
              </a:lnSpc>
              <a:buNone/>
            </a:pPr>
            <a:r>
              <a:rPr lang="en-US" altLang="zh-CN" sz="2400" b="1" dirty="0">
                <a:solidFill>
                  <a:schemeClr val="dk1">
                    <a:lumMod val="85000"/>
                    <a:lumOff val="15000"/>
                  </a:schemeClr>
                </a:solidFill>
                <a:latin typeface="Times New Roman" panose="02020603050405020304" charset="0"/>
                <a:ea typeface="宋体" panose="02010600030101010101" pitchFamily="2" charset="-122"/>
                <a:cs typeface="黑体" panose="02010609060101010101" charset="-122"/>
                <a:sym typeface="+mn-ea"/>
              </a:rPr>
              <a:t>2.</a:t>
            </a: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黑体" panose="02010609060101010101" charset="-122"/>
                <a:sym typeface="+mn-ea"/>
              </a:rPr>
              <a:t>考试当天：开考前</a:t>
            </a:r>
            <a:endParaRPr lang="en-US" altLang="zh-CN" sz="2400" b="1" dirty="0">
              <a:solidFill>
                <a:schemeClr val="dk1">
                  <a:lumMod val="85000"/>
                  <a:lumOff val="15000"/>
                </a:schemeClr>
              </a:solidFill>
              <a:latin typeface="Times New Roman" panose="02020603050405020304" charset="0"/>
              <a:ea typeface="宋体" panose="02010600030101010101" pitchFamily="2" charset="-122"/>
              <a:cs typeface="黑体" panose="02010609060101010101" charset="-122"/>
              <a:sym typeface="+mn-ea"/>
            </a:endParaRPr>
          </a:p>
          <a:p>
            <a:pPr marL="0" indent="0" eaLnBrk="1" hangingPunct="1">
              <a:lnSpc>
                <a:spcPts val="4080"/>
              </a:lnSpc>
              <a:spcBef>
                <a:spcPts val="0"/>
              </a:spcBef>
              <a:buNone/>
            </a:pP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a:t>
            </a:r>
            <a:r>
              <a:rPr lang="en-US" altLang="zh-CN"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1</a:t>
            </a: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）上午</a:t>
            </a:r>
            <a:r>
              <a:rPr lang="en-US" altLang="zh-CN"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7:45</a:t>
            </a: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，下午</a:t>
            </a:r>
            <a:r>
              <a:rPr lang="en-US" altLang="zh-CN"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13:45</a:t>
            </a: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达到考务室</a:t>
            </a:r>
            <a:r>
              <a:rPr lang="en-US" altLang="zh-CN"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B115</a:t>
            </a:r>
            <a:endPar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endParaRPr>
          </a:p>
          <a:p>
            <a:pPr marL="0" indent="0" eaLnBrk="1" hangingPunct="1">
              <a:lnSpc>
                <a:spcPts val="4080"/>
              </a:lnSpc>
              <a:spcBef>
                <a:spcPts val="0"/>
              </a:spcBef>
              <a:buNone/>
            </a:pP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a:t>
            </a:r>
            <a:r>
              <a:rPr lang="en-US" altLang="zh-CN"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2</a:t>
            </a: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）确认监考教师按时到位</a:t>
            </a:r>
            <a:endPar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endParaRPr>
          </a:p>
          <a:p>
            <a:pPr marL="0" indent="0" eaLnBrk="1" hangingPunct="1">
              <a:lnSpc>
                <a:spcPts val="4080"/>
              </a:lnSpc>
              <a:spcBef>
                <a:spcPts val="0"/>
              </a:spcBef>
              <a:buNone/>
            </a:pP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a:t>
            </a:r>
            <a:r>
              <a:rPr lang="en-US" altLang="zh-CN"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3</a:t>
            </a: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）收取监考教师的手机，交给教务部考务人员</a:t>
            </a:r>
            <a:endPar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endParaRPr>
          </a:p>
          <a:p>
            <a:pPr marL="0" indent="0" eaLnBrk="1" hangingPunct="1">
              <a:lnSpc>
                <a:spcPts val="4080"/>
              </a:lnSpc>
              <a:spcBef>
                <a:spcPts val="0"/>
              </a:spcBef>
              <a:buNone/>
            </a:pP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a:t>
            </a:r>
            <a:r>
              <a:rPr lang="en-US" altLang="zh-CN"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4</a:t>
            </a: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）领取试卷，发给所负责考场</a:t>
            </a:r>
            <a:endPar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endParaRPr>
          </a:p>
        </p:txBody>
      </p:sp>
      <p:sp>
        <p:nvSpPr>
          <p:cNvPr id="2" name="矩形 1"/>
          <p:cNvSpPr/>
          <p:nvPr>
            <p:custDataLst>
              <p:tags r:id="rId2"/>
            </p:custDataLst>
          </p:nvPr>
        </p:nvSpPr>
        <p:spPr>
          <a:xfrm>
            <a:off x="3851910" y="6175375"/>
            <a:ext cx="5040630" cy="464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latin typeface="Times New Roman" panose="02020603050405020304" charset="0"/>
                <a:ea typeface="宋体" panose="02010600030101010101" pitchFamily="2" charset="-122"/>
                <a:sym typeface="+mn-ea"/>
              </a:rPr>
              <a:t>二、考试相关人员职责</a:t>
            </a:r>
            <a:endParaRPr lang="zh-CN" altLang="en-US" sz="2000" b="1" dirty="0">
              <a:solidFill>
                <a:schemeClr val="lt1"/>
              </a:solidFill>
              <a:latin typeface="Times New Roman" panose="02020603050405020304" charset="0"/>
              <a:ea typeface="宋体" panose="02010600030101010101" pitchFamily="2" charset="-122"/>
              <a:sym typeface="+mn-ea"/>
            </a:endParaRPr>
          </a:p>
        </p:txBody>
      </p:sp>
      <p:pic>
        <p:nvPicPr>
          <p:cNvPr id="3" name="图片 2"/>
          <p:cNvPicPr/>
          <p:nvPr>
            <p:custDataLst>
              <p:tags r:id="rId3"/>
            </p:custDataLst>
          </p:nvPr>
        </p:nvPicPr>
        <p:blipFill>
          <a:blip r:embed="rId4" r:link="rId5"/>
          <a:stretch>
            <a:fillRect/>
          </a:stretch>
        </p:blipFill>
        <p:spPr>
          <a:xfrm>
            <a:off x="393382" y="217169"/>
            <a:ext cx="1082675" cy="1123599"/>
          </a:xfrm>
          <a:prstGeom prst="rect">
            <a:avLst/>
          </a:prstGeom>
          <a:solidFill>
            <a:schemeClr val="accent2"/>
          </a:solidFill>
          <a:ln w="9525">
            <a:noFill/>
          </a:ln>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314" name="Rectangle 2"/>
          <p:cNvSpPr>
            <a:spLocks noGrp="1"/>
          </p:cNvSpPr>
          <p:nvPr>
            <p:ph type="title" idx="4294967295"/>
          </p:nvPr>
        </p:nvSpPr>
        <p:spPr>
          <a:xfrm>
            <a:off x="1547664" y="333378"/>
            <a:ext cx="7447748" cy="685798"/>
          </a:xfrm>
        </p:spPr>
        <p:txBody>
          <a:bodyPr vert="horz" wrap="square" lIns="91440" tIns="45720" rIns="91440" bIns="45720" numCol="1" anchor="ctr" anchorCtr="0" compatLnSpc="1">
            <a:normAutofit fontScale="90000"/>
          </a:bodyPr>
          <a:lstStyle/>
          <a:p>
            <a:pPr algn="l" eaLnBrk="1" fontAlgn="auto" hangingPunct="1">
              <a:spcAft>
                <a:spcPts val="0"/>
              </a:spcAft>
            </a:pPr>
            <a:r>
              <a:rPr lang="zh-CN" altLang="en-US" sz="4400" b="1" dirty="0">
                <a:solidFill>
                  <a:schemeClr val="accent1"/>
                </a:solidFill>
                <a:latin typeface="Times New Roman" panose="02020603050405020304" charset="0"/>
                <a:ea typeface="微软雅黑" panose="020B0503020204020204" pitchFamily="34" charset="-122"/>
              </a:rPr>
              <a:t>（一）流动监考职责</a:t>
            </a:r>
            <a:r>
              <a:rPr lang="zh-CN" altLang="en-US" sz="4400" dirty="0">
                <a:solidFill>
                  <a:schemeClr val="accent1"/>
                </a:solidFill>
                <a:latin typeface="Times New Roman" panose="02020603050405020304" charset="0"/>
                <a:ea typeface="微软雅黑" panose="020B0503020204020204" pitchFamily="34" charset="-122"/>
              </a:rPr>
              <a:t> </a:t>
            </a:r>
            <a:endParaRPr lang="zh-CN" altLang="en-US" sz="4400" dirty="0">
              <a:solidFill>
                <a:schemeClr val="accent1"/>
              </a:solidFill>
              <a:latin typeface="Times New Roman" panose="02020603050405020304" charset="0"/>
              <a:ea typeface="微软雅黑" panose="020B0503020204020204" pitchFamily="34" charset="-122"/>
            </a:endParaRPr>
          </a:p>
        </p:txBody>
      </p:sp>
      <p:sp>
        <p:nvSpPr>
          <p:cNvPr id="13315" name="Rectangle 3"/>
          <p:cNvSpPr>
            <a:spLocks noGrp="1"/>
          </p:cNvSpPr>
          <p:nvPr>
            <p:ph sz="quarter" idx="4294967295"/>
            <p:custDataLst>
              <p:tags r:id="rId1"/>
            </p:custDataLst>
          </p:nvPr>
        </p:nvSpPr>
        <p:spPr>
          <a:xfrm>
            <a:off x="180976" y="1196975"/>
            <a:ext cx="8711563" cy="5265420"/>
          </a:xfrm>
        </p:spPr>
        <p:txBody>
          <a:bodyPr vert="horz" wrap="square" lIns="91440" tIns="45720" rIns="91440" bIns="45720" anchor="t" anchorCtr="0"/>
          <a:lstStyle/>
          <a:p>
            <a:pPr marL="0" indent="0" eaLnBrk="1" hangingPunct="1">
              <a:lnSpc>
                <a:spcPts val="4080"/>
              </a:lnSpc>
              <a:spcBef>
                <a:spcPts val="0"/>
              </a:spcBef>
              <a:buNone/>
            </a:pPr>
            <a:r>
              <a:rPr lang="en-US" altLang="zh-CN" sz="2000" b="1" dirty="0">
                <a:solidFill>
                  <a:schemeClr val="dk1">
                    <a:lumMod val="85000"/>
                    <a:lumOff val="15000"/>
                  </a:schemeClr>
                </a:solidFill>
                <a:latin typeface="Times New Roman" panose="02020603050405020304" charset="0"/>
                <a:ea typeface="宋体" panose="02010600030101010101" pitchFamily="2" charset="-122"/>
                <a:cs typeface="黑体" panose="02010609060101010101" charset="-122"/>
              </a:rPr>
              <a:t>3.</a:t>
            </a:r>
            <a:r>
              <a:rPr lang="zh-CN" altLang="en-US" sz="2000" b="1" dirty="0">
                <a:solidFill>
                  <a:schemeClr val="dk1">
                    <a:lumMod val="85000"/>
                    <a:lumOff val="15000"/>
                  </a:schemeClr>
                </a:solidFill>
                <a:latin typeface="Times New Roman" panose="02020603050405020304" charset="0"/>
                <a:ea typeface="宋体" panose="02010600030101010101" pitchFamily="2" charset="-122"/>
                <a:cs typeface="黑体" panose="02010609060101010101" charset="-122"/>
              </a:rPr>
              <a:t>考试当天：考试中</a:t>
            </a:r>
            <a:endParaRPr lang="zh-CN" altLang="en-US" sz="2000" b="1" dirty="0">
              <a:solidFill>
                <a:schemeClr val="dk1">
                  <a:lumMod val="85000"/>
                  <a:lumOff val="15000"/>
                </a:schemeClr>
              </a:solidFill>
              <a:latin typeface="Times New Roman" panose="02020603050405020304" charset="0"/>
              <a:ea typeface="宋体" panose="02010600030101010101" pitchFamily="2" charset="-122"/>
              <a:cs typeface="黑体" panose="02010609060101010101" charset="-122"/>
            </a:endParaRPr>
          </a:p>
          <a:p>
            <a:pPr marL="0" indent="0" eaLnBrk="1" hangingPunct="1">
              <a:lnSpc>
                <a:spcPts val="4080"/>
              </a:lnSpc>
              <a:spcBef>
                <a:spcPts val="0"/>
              </a:spcBef>
              <a:buNone/>
            </a:pPr>
            <a:r>
              <a:rPr lang="zh-CN" altLang="en-US" sz="20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rPr>
              <a:t>（</a:t>
            </a:r>
            <a:r>
              <a:rPr lang="en-US" altLang="zh-CN" sz="20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rPr>
              <a:t>1</a:t>
            </a:r>
            <a:r>
              <a:rPr lang="zh-CN" altLang="en-US" sz="20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rPr>
              <a:t>）</a:t>
            </a:r>
            <a:r>
              <a:rPr lang="zh-CN" altLang="en-US" sz="20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听力考试结束后，</a:t>
            </a:r>
            <a:r>
              <a:rPr lang="zh-CN" altLang="en-US" sz="20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检查考场情况记录表、签到表等材料</a:t>
            </a:r>
            <a:endParaRPr lang="zh-CN" altLang="en-US" sz="20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endParaRPr>
          </a:p>
          <a:p>
            <a:pPr marL="0" indent="0" eaLnBrk="1" hangingPunct="1">
              <a:lnSpc>
                <a:spcPts val="4080"/>
              </a:lnSpc>
              <a:spcBef>
                <a:spcPts val="0"/>
              </a:spcBef>
              <a:buNone/>
            </a:pPr>
            <a:r>
              <a:rPr lang="zh-CN" altLang="en-US" sz="20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a:t>
            </a:r>
            <a:r>
              <a:rPr lang="en-US" altLang="zh-CN" sz="20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2</a:t>
            </a:r>
            <a:r>
              <a:rPr lang="zh-CN" altLang="en-US" sz="20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）组织并做好考场的巡查工作，跟进处理考试过程中考场出现的特殊情况</a:t>
            </a:r>
            <a:endParaRPr lang="en-US" altLang="zh-CN" sz="20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endParaRPr>
          </a:p>
          <a:p>
            <a:pPr marL="0" indent="0" eaLnBrk="1" hangingPunct="1">
              <a:lnSpc>
                <a:spcPts val="4080"/>
              </a:lnSpc>
              <a:spcBef>
                <a:spcPts val="0"/>
              </a:spcBef>
              <a:buNone/>
            </a:pPr>
            <a:r>
              <a:rPr lang="zh-CN" altLang="en-US" sz="20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a:t>
            </a:r>
            <a:r>
              <a:rPr lang="en-US" altLang="zh-CN" sz="20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3</a:t>
            </a:r>
            <a:r>
              <a:rPr lang="zh-CN" altLang="en-US" sz="20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）将提前交卷的考生带至考务室（</a:t>
            </a:r>
            <a:r>
              <a:rPr lang="en-US" altLang="zh-CN" sz="20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B115</a:t>
            </a:r>
            <a:r>
              <a:rPr lang="zh-CN" altLang="en-US" sz="20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或</a:t>
            </a:r>
            <a:r>
              <a:rPr lang="en-US" altLang="zh-CN" sz="20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E218</a:t>
            </a:r>
            <a:r>
              <a:rPr lang="zh-CN" altLang="en-US" sz="20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a:t>
            </a:r>
            <a:endParaRPr lang="zh-CN" altLang="en-US" sz="20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endParaRPr>
          </a:p>
          <a:p>
            <a:pPr marL="0" indent="0" eaLnBrk="1" hangingPunct="1">
              <a:lnSpc>
                <a:spcPts val="4080"/>
              </a:lnSpc>
              <a:spcBef>
                <a:spcPts val="0"/>
              </a:spcBef>
              <a:buNone/>
            </a:pPr>
            <a:r>
              <a:rPr lang="en-US" altLang="zh-CN" sz="2000" b="1" dirty="0">
                <a:solidFill>
                  <a:schemeClr val="dk1">
                    <a:lumMod val="85000"/>
                    <a:lumOff val="15000"/>
                  </a:schemeClr>
                </a:solidFill>
                <a:latin typeface="Times New Roman" panose="02020603050405020304" charset="0"/>
                <a:ea typeface="宋体" panose="02010600030101010101" pitchFamily="2" charset="-122"/>
                <a:cs typeface="黑体" panose="02010609060101010101" charset="-122"/>
                <a:sym typeface="+mn-ea"/>
              </a:rPr>
              <a:t>4.</a:t>
            </a:r>
            <a:r>
              <a:rPr lang="zh-CN" altLang="en-US" sz="2000" b="1" dirty="0">
                <a:solidFill>
                  <a:schemeClr val="dk1">
                    <a:lumMod val="85000"/>
                    <a:lumOff val="15000"/>
                  </a:schemeClr>
                </a:solidFill>
                <a:latin typeface="Times New Roman" panose="02020603050405020304" charset="0"/>
                <a:ea typeface="宋体" panose="02010600030101010101" pitchFamily="2" charset="-122"/>
                <a:cs typeface="黑体" panose="02010609060101010101" charset="-122"/>
                <a:sym typeface="+mn-ea"/>
              </a:rPr>
              <a:t>考试当天：考试结束</a:t>
            </a:r>
            <a:r>
              <a:rPr lang="en-US" altLang="zh-CN" sz="20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  </a:t>
            </a:r>
            <a:endParaRPr lang="en-US" altLang="zh-CN" sz="20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endParaRPr>
          </a:p>
          <a:p>
            <a:pPr marL="0" indent="0" eaLnBrk="1" hangingPunct="1">
              <a:lnSpc>
                <a:spcPts val="4080"/>
              </a:lnSpc>
              <a:spcBef>
                <a:spcPts val="0"/>
              </a:spcBef>
              <a:buNone/>
            </a:pPr>
            <a:r>
              <a:rPr lang="zh-CN" altLang="en-US" sz="20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a:t>
            </a:r>
            <a:r>
              <a:rPr lang="en-US" altLang="zh-CN" sz="20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1</a:t>
            </a:r>
            <a:r>
              <a:rPr lang="zh-CN" altLang="en-US" sz="20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）清点回收答题卡、试题册及其他考试物资</a:t>
            </a:r>
            <a:endParaRPr lang="en-US" altLang="zh-CN" sz="20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endParaRPr>
          </a:p>
          <a:p>
            <a:pPr marL="0" indent="0" eaLnBrk="1" hangingPunct="1">
              <a:lnSpc>
                <a:spcPts val="4080"/>
              </a:lnSpc>
              <a:spcBef>
                <a:spcPts val="0"/>
              </a:spcBef>
              <a:buNone/>
            </a:pPr>
            <a:r>
              <a:rPr lang="zh-CN" altLang="en-US" sz="20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a:t>
            </a:r>
            <a:r>
              <a:rPr lang="en-US" altLang="zh-CN" sz="20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2</a:t>
            </a:r>
            <a:r>
              <a:rPr lang="zh-CN" altLang="en-US" sz="20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）将清点完毕的试卷交给教务部工作人员</a:t>
            </a:r>
            <a:endParaRPr lang="zh-CN" altLang="en-US" sz="20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endParaRPr>
          </a:p>
        </p:txBody>
      </p:sp>
      <p:sp>
        <p:nvSpPr>
          <p:cNvPr id="2" name="矩形 1"/>
          <p:cNvSpPr/>
          <p:nvPr>
            <p:custDataLst>
              <p:tags r:id="rId2"/>
            </p:custDataLst>
          </p:nvPr>
        </p:nvSpPr>
        <p:spPr>
          <a:xfrm>
            <a:off x="3851910" y="6175375"/>
            <a:ext cx="5040630" cy="464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latin typeface="Times New Roman" panose="02020603050405020304" charset="0"/>
                <a:ea typeface="宋体" panose="02010600030101010101" pitchFamily="2" charset="-122"/>
                <a:sym typeface="+mn-ea"/>
              </a:rPr>
              <a:t>二、考试相关人员职责</a:t>
            </a:r>
            <a:endParaRPr lang="zh-CN" altLang="en-US" sz="2000" b="1" dirty="0">
              <a:solidFill>
                <a:schemeClr val="lt1"/>
              </a:solidFill>
              <a:latin typeface="Times New Roman" panose="02020603050405020304" charset="0"/>
              <a:ea typeface="宋体" panose="02010600030101010101" pitchFamily="2" charset="-122"/>
              <a:sym typeface="+mn-ea"/>
            </a:endParaRPr>
          </a:p>
        </p:txBody>
      </p:sp>
      <p:pic>
        <p:nvPicPr>
          <p:cNvPr id="3" name="图片 2"/>
          <p:cNvPicPr/>
          <p:nvPr>
            <p:custDataLst>
              <p:tags r:id="rId3"/>
            </p:custDataLst>
          </p:nvPr>
        </p:nvPicPr>
        <p:blipFill>
          <a:blip r:embed="rId4" r:link="rId5"/>
          <a:stretch>
            <a:fillRect/>
          </a:stretch>
        </p:blipFill>
        <p:spPr>
          <a:xfrm>
            <a:off x="393382" y="217169"/>
            <a:ext cx="1082675" cy="1123599"/>
          </a:xfrm>
          <a:prstGeom prst="rect">
            <a:avLst/>
          </a:prstGeom>
          <a:solidFill>
            <a:schemeClr val="accent2"/>
          </a:solidFill>
          <a:ln w="9525">
            <a:noFill/>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4338" name="Rectangle 2"/>
          <p:cNvSpPr>
            <a:spLocks noGrp="1"/>
          </p:cNvSpPr>
          <p:nvPr>
            <p:ph type="title" idx="4294967295"/>
          </p:nvPr>
        </p:nvSpPr>
        <p:spPr>
          <a:xfrm>
            <a:off x="194947" y="405130"/>
            <a:ext cx="8769985" cy="699770"/>
          </a:xfrm>
        </p:spPr>
        <p:txBody>
          <a:bodyPr vert="horz" wrap="square" lIns="91440" tIns="45720" rIns="91440" bIns="45720" anchor="ctr" anchorCtr="0"/>
          <a:lstStyle/>
          <a:p>
            <a:pPr eaLnBrk="1" hangingPunct="1"/>
            <a:r>
              <a:rPr lang="zh-CN" altLang="en-US" sz="4000" b="1" dirty="0">
                <a:solidFill>
                  <a:schemeClr val="accent1"/>
                </a:solidFill>
                <a:latin typeface="Times New Roman" panose="02020603050405020304" charset="0"/>
                <a:ea typeface="微软雅黑" panose="020B0503020204020204" pitchFamily="34" charset="-122"/>
              </a:rPr>
              <a:t>（二）监考人员职责 </a:t>
            </a:r>
            <a:endParaRPr lang="zh-CN" altLang="en-US" sz="4000" b="1" dirty="0">
              <a:solidFill>
                <a:schemeClr val="accent1"/>
              </a:solidFill>
              <a:latin typeface="Times New Roman" panose="02020603050405020304" charset="0"/>
              <a:ea typeface="微软雅黑" panose="020B0503020204020204" pitchFamily="34" charset="-122"/>
            </a:endParaRPr>
          </a:p>
        </p:txBody>
      </p:sp>
      <p:sp>
        <p:nvSpPr>
          <p:cNvPr id="14339" name="Rectangle 3"/>
          <p:cNvSpPr>
            <a:spLocks noGrp="1"/>
          </p:cNvSpPr>
          <p:nvPr>
            <p:ph sz="quarter" idx="4294967295"/>
            <p:custDataLst>
              <p:tags r:id="rId1"/>
            </p:custDataLst>
          </p:nvPr>
        </p:nvSpPr>
        <p:spPr>
          <a:xfrm>
            <a:off x="323850" y="1196342"/>
            <a:ext cx="8357870" cy="5192395"/>
          </a:xfrm>
        </p:spPr>
        <p:txBody>
          <a:bodyPr vert="horz" wrap="square" lIns="91440" tIns="45720" rIns="91440" bIns="45720" anchor="t" anchorCtr="0"/>
          <a:lstStyle/>
          <a:p>
            <a:pPr marL="0" indent="0" eaLnBrk="1" hangingPunct="1">
              <a:lnSpc>
                <a:spcPct val="150000"/>
              </a:lnSpc>
              <a:buNone/>
            </a:pPr>
            <a:r>
              <a:rPr lang="en-US" altLang="zh-CN" sz="2400" b="1" dirty="0">
                <a:solidFill>
                  <a:schemeClr val="dk1">
                    <a:lumMod val="85000"/>
                    <a:lumOff val="15000"/>
                  </a:schemeClr>
                </a:solidFill>
                <a:latin typeface="Times New Roman" panose="02020603050405020304" charset="0"/>
                <a:ea typeface="宋体" panose="02010600030101010101" pitchFamily="2" charset="-122"/>
                <a:cs typeface="黑体" panose="02010609060101010101" charset="-122"/>
                <a:sym typeface="+mn-ea"/>
              </a:rPr>
              <a:t>1.</a:t>
            </a: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黑体" panose="02010609060101010101" charset="-122"/>
                <a:sym typeface="+mn-ea"/>
              </a:rPr>
              <a:t>考试前一天</a:t>
            </a:r>
            <a:endParaRPr lang="zh-CN" altLang="en-US" sz="2400" b="1" dirty="0">
              <a:solidFill>
                <a:schemeClr val="dk1">
                  <a:lumMod val="85000"/>
                  <a:lumOff val="15000"/>
                </a:schemeClr>
              </a:solidFill>
              <a:latin typeface="Times New Roman" panose="02020603050405020304" charset="0"/>
              <a:ea typeface="宋体" panose="02010600030101010101" pitchFamily="2" charset="-122"/>
              <a:cs typeface="黑体" panose="02010609060101010101" charset="-122"/>
            </a:endParaRPr>
          </a:p>
          <a:p>
            <a:pPr marL="0" indent="0" eaLnBrk="1" hangingPunct="1">
              <a:lnSpc>
                <a:spcPct val="150000"/>
              </a:lnSpc>
              <a:buNone/>
            </a:pP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a:t>
            </a:r>
            <a:r>
              <a:rPr lang="en-US" altLang="zh-CN"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1</a:t>
            </a: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）参加考务培训会；</a:t>
            </a:r>
            <a:endPar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endParaRPr>
          </a:p>
          <a:p>
            <a:pPr marL="0" indent="0" eaLnBrk="1" hangingPunct="1">
              <a:lnSpc>
                <a:spcPct val="150000"/>
              </a:lnSpc>
              <a:buNone/>
            </a:pP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a:t>
            </a:r>
            <a:r>
              <a:rPr lang="en-US" altLang="zh-CN"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2</a:t>
            </a: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）按要求完成考场布置；</a:t>
            </a:r>
            <a:r>
              <a:rPr lang="zh-CN" altLang="en-US" sz="2000"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流动监考检查不通过的，需要考场监考教师配合到现场更正布置</a:t>
            </a:r>
            <a:endParaRPr lang="zh-CN" altLang="en-US" sz="2000"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endParaRPr>
          </a:p>
          <a:p>
            <a:pPr marL="0" indent="0" eaLnBrk="1" hangingPunct="1">
              <a:lnSpc>
                <a:spcPct val="150000"/>
              </a:lnSpc>
              <a:buNone/>
            </a:pP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（3）提前学习监考工作各项操作流程，如有疑问，及时考务人员咨询确认。</a:t>
            </a:r>
            <a:endParaRPr lang="en-US" altLang="zh-CN"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endParaRPr>
          </a:p>
          <a:p>
            <a:pPr marL="0" indent="0" eaLnBrk="1" hangingPunct="1">
              <a:lnSpc>
                <a:spcPct val="150000"/>
              </a:lnSpc>
              <a:buNone/>
            </a:pP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a:t>
            </a:r>
            <a:r>
              <a:rPr lang="en-US" altLang="zh-CN"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4</a:t>
            </a: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）由于考试期间监考教师不能携带手机进入考场，自备一块手表便于掌握时间。</a:t>
            </a:r>
            <a:endPar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endParaRPr>
          </a:p>
        </p:txBody>
      </p:sp>
      <p:sp>
        <p:nvSpPr>
          <p:cNvPr id="2" name="矩形 1"/>
          <p:cNvSpPr/>
          <p:nvPr>
            <p:custDataLst>
              <p:tags r:id="rId2"/>
            </p:custDataLst>
          </p:nvPr>
        </p:nvSpPr>
        <p:spPr>
          <a:xfrm>
            <a:off x="3851910" y="6175375"/>
            <a:ext cx="5040630" cy="464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latin typeface="Times New Roman" panose="02020603050405020304" charset="0"/>
                <a:ea typeface="宋体" panose="02010600030101010101" pitchFamily="2" charset="-122"/>
                <a:sym typeface="+mn-ea"/>
              </a:rPr>
              <a:t>二、考试相关人员职责</a:t>
            </a:r>
            <a:endParaRPr lang="zh-CN" altLang="en-US" sz="2000" b="1" dirty="0">
              <a:solidFill>
                <a:schemeClr val="lt1"/>
              </a:solidFill>
              <a:latin typeface="Times New Roman" panose="02020603050405020304" charset="0"/>
              <a:ea typeface="宋体" panose="02010600030101010101" pitchFamily="2" charset="-122"/>
              <a:sym typeface="+mn-ea"/>
            </a:endParaRPr>
          </a:p>
        </p:txBody>
      </p:sp>
      <p:pic>
        <p:nvPicPr>
          <p:cNvPr id="3" name="图片 2"/>
          <p:cNvPicPr/>
          <p:nvPr>
            <p:custDataLst>
              <p:tags r:id="rId3"/>
            </p:custDataLst>
          </p:nvPr>
        </p:nvPicPr>
        <p:blipFill>
          <a:blip r:embed="rId4" r:link="rId5"/>
          <a:stretch>
            <a:fillRect/>
          </a:stretch>
        </p:blipFill>
        <p:spPr>
          <a:xfrm>
            <a:off x="393382" y="217169"/>
            <a:ext cx="1082675" cy="1123599"/>
          </a:xfrm>
          <a:prstGeom prst="rect">
            <a:avLst/>
          </a:prstGeom>
          <a:solidFill>
            <a:schemeClr val="accent2"/>
          </a:solid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4338" name="Rectangle 2"/>
          <p:cNvSpPr>
            <a:spLocks noGrp="1"/>
          </p:cNvSpPr>
          <p:nvPr>
            <p:ph type="title" idx="4294967295"/>
          </p:nvPr>
        </p:nvSpPr>
        <p:spPr>
          <a:xfrm>
            <a:off x="194947" y="405130"/>
            <a:ext cx="8769985" cy="699770"/>
          </a:xfrm>
        </p:spPr>
        <p:txBody>
          <a:bodyPr vert="horz" wrap="square" lIns="91440" tIns="45720" rIns="91440" bIns="45720" anchor="ctr" anchorCtr="0"/>
          <a:lstStyle/>
          <a:p>
            <a:pPr eaLnBrk="1" hangingPunct="1"/>
            <a:r>
              <a:rPr lang="zh-CN" altLang="en-US" sz="4000" b="1" dirty="0">
                <a:solidFill>
                  <a:schemeClr val="accent1"/>
                </a:solidFill>
                <a:latin typeface="Times New Roman" panose="02020603050405020304" charset="0"/>
                <a:ea typeface="微软雅黑" panose="020B0503020204020204" pitchFamily="34" charset="-122"/>
              </a:rPr>
              <a:t>（二）监考人员职责 </a:t>
            </a:r>
            <a:endParaRPr lang="zh-CN" altLang="en-US" sz="4000" b="1" dirty="0">
              <a:solidFill>
                <a:schemeClr val="accent1"/>
              </a:solidFill>
              <a:latin typeface="Times New Roman" panose="02020603050405020304" charset="0"/>
              <a:ea typeface="微软雅黑" panose="020B0503020204020204" pitchFamily="34" charset="-122"/>
            </a:endParaRPr>
          </a:p>
        </p:txBody>
      </p:sp>
      <p:sp>
        <p:nvSpPr>
          <p:cNvPr id="14339" name="Rectangle 3"/>
          <p:cNvSpPr>
            <a:spLocks noGrp="1"/>
          </p:cNvSpPr>
          <p:nvPr>
            <p:ph sz="quarter" idx="4294967295"/>
            <p:custDataLst>
              <p:tags r:id="rId1"/>
            </p:custDataLst>
          </p:nvPr>
        </p:nvSpPr>
        <p:spPr>
          <a:xfrm>
            <a:off x="150179" y="1482090"/>
            <a:ext cx="8769984" cy="4693285"/>
          </a:xfrm>
        </p:spPr>
        <p:txBody>
          <a:bodyPr vert="horz" wrap="square" lIns="91440" tIns="45720" rIns="91440" bIns="45720" anchor="t" anchorCtr="0"/>
          <a:lstStyle/>
          <a:p>
            <a:pPr marL="0" indent="0" eaLnBrk="1" hangingPunct="1">
              <a:lnSpc>
                <a:spcPct val="150000"/>
              </a:lnSpc>
              <a:buNone/>
            </a:pPr>
            <a:r>
              <a:rPr lang="en-US" altLang="zh-CN" sz="2400" b="1" dirty="0">
                <a:solidFill>
                  <a:schemeClr val="dk1">
                    <a:lumMod val="85000"/>
                    <a:lumOff val="15000"/>
                  </a:schemeClr>
                </a:solidFill>
                <a:latin typeface="Times New Roman" panose="02020603050405020304" charset="0"/>
                <a:ea typeface="宋体" panose="02010600030101010101" pitchFamily="2" charset="-122"/>
                <a:cs typeface="黑体" panose="02010609060101010101" charset="-122"/>
                <a:sym typeface="+mn-ea"/>
              </a:rPr>
              <a:t>2.</a:t>
            </a: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黑体" panose="02010609060101010101" charset="-122"/>
                <a:sym typeface="+mn-ea"/>
              </a:rPr>
              <a:t>考试当天</a:t>
            </a:r>
            <a:endParaRPr lang="zh-CN" altLang="en-US" sz="2400" b="1" dirty="0">
              <a:solidFill>
                <a:schemeClr val="dk1">
                  <a:lumMod val="85000"/>
                  <a:lumOff val="15000"/>
                </a:schemeClr>
              </a:solidFill>
              <a:latin typeface="Times New Roman" panose="02020603050405020304" charset="0"/>
              <a:ea typeface="宋体" panose="02010600030101010101" pitchFamily="2" charset="-122"/>
              <a:cs typeface="黑体" panose="02010609060101010101" charset="-122"/>
            </a:endParaRPr>
          </a:p>
          <a:p>
            <a:pPr marL="0" indent="0" eaLnBrk="1" hangingPunct="1">
              <a:lnSpc>
                <a:spcPct val="150000"/>
              </a:lnSpc>
              <a:buNone/>
            </a:pP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rPr>
              <a:t>上午</a:t>
            </a:r>
            <a:r>
              <a:rPr lang="en-US" altLang="zh-CN"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rPr>
              <a:t>8:00</a:t>
            </a: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rPr>
              <a:t>前达到考务室</a:t>
            </a:r>
            <a:r>
              <a:rPr lang="en-US" altLang="zh-CN"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rPr>
              <a:t>B115</a:t>
            </a: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rPr>
              <a:t>，下午</a:t>
            </a:r>
            <a:r>
              <a:rPr lang="en-US" altLang="zh-CN"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rPr>
              <a:t>14:00</a:t>
            </a: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rPr>
              <a:t>达到考务室</a:t>
            </a:r>
            <a:r>
              <a:rPr lang="en-US" altLang="zh-CN"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rPr>
              <a:t>B115</a:t>
            </a:r>
            <a:endParaRPr lang="zh-CN" altLang="en-US" sz="2400" b="1" dirty="0">
              <a:solidFill>
                <a:schemeClr val="dk1">
                  <a:lumMod val="85000"/>
                  <a:lumOff val="15000"/>
                </a:schemeClr>
              </a:solidFill>
              <a:latin typeface="Times New Roman" panose="02020603050405020304" charset="0"/>
              <a:ea typeface="宋体" panose="02010600030101010101" pitchFamily="2" charset="-122"/>
              <a:cs typeface="黑体" panose="02010609060101010101" charset="-122"/>
            </a:endParaRPr>
          </a:p>
          <a:p>
            <a:pPr marL="0" indent="0" eaLnBrk="1" hangingPunct="1">
              <a:lnSpc>
                <a:spcPct val="150000"/>
              </a:lnSpc>
              <a:buNone/>
            </a:pP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rPr>
              <a:t>（</a:t>
            </a:r>
            <a:r>
              <a:rPr lang="en-US" altLang="zh-CN"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rPr>
              <a:t>1</a:t>
            </a: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rPr>
              <a:t>）领取试卷、金属探测仪（一个考场一台）等考试相关物品</a:t>
            </a:r>
            <a:endPar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endParaRPr>
          </a:p>
          <a:p>
            <a:pPr marL="0" indent="0" eaLnBrk="1" hangingPunct="1">
              <a:lnSpc>
                <a:spcPct val="150000"/>
              </a:lnSpc>
              <a:buNone/>
            </a:pP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rPr>
              <a:t>（</a:t>
            </a:r>
            <a:r>
              <a:rPr lang="en-US" altLang="zh-CN"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rPr>
              <a:t>2</a:t>
            </a: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rPr>
              <a:t>）</a:t>
            </a: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考生进入考场前，①检查并禁止考试携带违规物品入场       ②核对考生身份；③检查学生准考证和身份证原件</a:t>
            </a:r>
            <a:endParaRPr lang="zh-CN" altLang="en-US" sz="20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endParaRPr>
          </a:p>
          <a:p>
            <a:pPr marL="0" indent="0" eaLnBrk="1" hangingPunct="1">
              <a:lnSpc>
                <a:spcPct val="150000"/>
              </a:lnSpc>
              <a:buNone/>
            </a:pP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a:t>
            </a:r>
            <a:r>
              <a:rPr lang="en-US" altLang="zh-CN"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3</a:t>
            </a: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）严格按照监考工作规程，</a:t>
            </a: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rPr>
              <a:t>启封、核对、下发试卷；</a:t>
            </a:r>
            <a:endPar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endParaRPr>
          </a:p>
        </p:txBody>
      </p:sp>
      <p:sp>
        <p:nvSpPr>
          <p:cNvPr id="4" name="矩形 3"/>
          <p:cNvSpPr/>
          <p:nvPr>
            <p:custDataLst>
              <p:tags r:id="rId2"/>
            </p:custDataLst>
          </p:nvPr>
        </p:nvSpPr>
        <p:spPr>
          <a:xfrm>
            <a:off x="3851910" y="6175375"/>
            <a:ext cx="5040630" cy="464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latin typeface="Times New Roman" panose="02020603050405020304" charset="0"/>
                <a:ea typeface="宋体" panose="02010600030101010101" pitchFamily="2" charset="-122"/>
                <a:sym typeface="+mn-ea"/>
              </a:rPr>
              <a:t>二、考试相关人员职责</a:t>
            </a:r>
            <a:endParaRPr lang="zh-CN" altLang="en-US" sz="2000" b="1" dirty="0">
              <a:solidFill>
                <a:schemeClr val="lt1"/>
              </a:solidFill>
              <a:latin typeface="Times New Roman" panose="02020603050405020304" charset="0"/>
              <a:ea typeface="宋体" panose="02010600030101010101" pitchFamily="2" charset="-122"/>
              <a:sym typeface="+mn-ea"/>
            </a:endParaRPr>
          </a:p>
        </p:txBody>
      </p:sp>
      <p:pic>
        <p:nvPicPr>
          <p:cNvPr id="2" name="图片 1"/>
          <p:cNvPicPr/>
          <p:nvPr>
            <p:custDataLst>
              <p:tags r:id="rId3"/>
            </p:custDataLst>
          </p:nvPr>
        </p:nvPicPr>
        <p:blipFill>
          <a:blip r:embed="rId4" r:link="rId5"/>
          <a:stretch>
            <a:fillRect/>
          </a:stretch>
        </p:blipFill>
        <p:spPr>
          <a:xfrm>
            <a:off x="393382" y="217169"/>
            <a:ext cx="1082675" cy="1123599"/>
          </a:xfrm>
          <a:prstGeom prst="rect">
            <a:avLst/>
          </a:prstGeom>
          <a:solidFill>
            <a:schemeClr val="accent2"/>
          </a:solid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4338" name="Rectangle 2"/>
          <p:cNvSpPr>
            <a:spLocks noGrp="1"/>
          </p:cNvSpPr>
          <p:nvPr>
            <p:ph type="title" idx="4294967295"/>
          </p:nvPr>
        </p:nvSpPr>
        <p:spPr>
          <a:xfrm>
            <a:off x="1476057" y="370275"/>
            <a:ext cx="5112790" cy="817386"/>
          </a:xfrm>
        </p:spPr>
        <p:txBody>
          <a:bodyPr vert="horz" wrap="square" lIns="91440" tIns="45720" rIns="91440" bIns="45720" anchor="ctr" anchorCtr="0"/>
          <a:lstStyle/>
          <a:p>
            <a:pPr eaLnBrk="1" hangingPunct="1"/>
            <a:r>
              <a:rPr lang="zh-CN" altLang="en-US" sz="4000" b="1" dirty="0">
                <a:solidFill>
                  <a:schemeClr val="accent1"/>
                </a:solidFill>
                <a:latin typeface="Times New Roman" panose="02020603050405020304" charset="0"/>
                <a:ea typeface="微软雅黑" panose="020B0503020204020204" pitchFamily="34" charset="-122"/>
              </a:rPr>
              <a:t>（二）监考人员职责 </a:t>
            </a:r>
            <a:endParaRPr lang="zh-CN" altLang="en-US" sz="4000" b="1" dirty="0">
              <a:solidFill>
                <a:schemeClr val="accent1"/>
              </a:solidFill>
              <a:latin typeface="Times New Roman" panose="02020603050405020304" charset="0"/>
              <a:ea typeface="微软雅黑" panose="020B0503020204020204" pitchFamily="34" charset="-122"/>
            </a:endParaRPr>
          </a:p>
        </p:txBody>
      </p:sp>
      <p:sp>
        <p:nvSpPr>
          <p:cNvPr id="14339" name="Rectangle 3"/>
          <p:cNvSpPr>
            <a:spLocks noGrp="1"/>
          </p:cNvSpPr>
          <p:nvPr>
            <p:ph sz="quarter" idx="4294967295"/>
            <p:custDataLst>
              <p:tags r:id="rId1"/>
            </p:custDataLst>
          </p:nvPr>
        </p:nvSpPr>
        <p:spPr>
          <a:xfrm>
            <a:off x="532767" y="1485267"/>
            <a:ext cx="8094345" cy="3943985"/>
          </a:xfrm>
        </p:spPr>
        <p:txBody>
          <a:bodyPr vert="horz" wrap="square" lIns="91440" tIns="45720" rIns="91440" bIns="45720" anchor="t" anchorCtr="0"/>
          <a:lstStyle/>
          <a:p>
            <a:pPr marL="0" indent="0" eaLnBrk="1" hangingPunct="1">
              <a:lnSpc>
                <a:spcPct val="150000"/>
              </a:lnSpc>
              <a:buNone/>
            </a:pPr>
            <a:r>
              <a:rPr lang="en-US" altLang="zh-CN" sz="2400" b="1" dirty="0">
                <a:solidFill>
                  <a:schemeClr val="dk1">
                    <a:lumMod val="85000"/>
                    <a:lumOff val="15000"/>
                  </a:schemeClr>
                </a:solidFill>
                <a:latin typeface="Times New Roman" panose="02020603050405020304" charset="0"/>
                <a:ea typeface="宋体" panose="02010600030101010101" pitchFamily="2" charset="-122"/>
                <a:cs typeface="黑体" panose="02010609060101010101" charset="-122"/>
                <a:sym typeface="+mn-ea"/>
              </a:rPr>
              <a:t>2.</a:t>
            </a: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黑体" panose="02010609060101010101" charset="-122"/>
                <a:sym typeface="+mn-ea"/>
              </a:rPr>
              <a:t>考试当天</a:t>
            </a:r>
            <a:endParaRPr lang="zh-CN" altLang="en-US" sz="2400" b="1" dirty="0">
              <a:solidFill>
                <a:schemeClr val="dk1">
                  <a:lumMod val="85000"/>
                  <a:lumOff val="15000"/>
                </a:schemeClr>
              </a:solidFill>
              <a:latin typeface="Times New Roman" panose="02020603050405020304" charset="0"/>
              <a:ea typeface="宋体" panose="02010600030101010101" pitchFamily="2" charset="-122"/>
              <a:cs typeface="黑体" panose="02010609060101010101" charset="-122"/>
            </a:endParaRPr>
          </a:p>
          <a:p>
            <a:pPr marL="0" indent="0" eaLnBrk="1" hangingPunct="1">
              <a:lnSpc>
                <a:spcPct val="150000"/>
              </a:lnSpc>
              <a:buNone/>
            </a:pP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a:t>
            </a:r>
            <a:r>
              <a:rPr lang="en-US" altLang="zh-CN"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4</a:t>
            </a: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）按《全国大学英语四、六级考试考务操作流程》，做好监考工作；如需协助，联系流动监考</a:t>
            </a:r>
            <a:endPar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endParaRPr>
          </a:p>
          <a:p>
            <a:pPr marL="0" indent="0" eaLnBrk="1" hangingPunct="1">
              <a:lnSpc>
                <a:spcPct val="150000"/>
              </a:lnSpc>
              <a:buNone/>
            </a:pP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a:t>
            </a:r>
            <a:r>
              <a:rPr lang="en-US" altLang="zh-CN"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5</a:t>
            </a: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）负责填写“试卷一”袋、 “试卷二”袋、答题卡袋、考场记录表等有关栏目内容</a:t>
            </a:r>
            <a:endPar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endParaRPr>
          </a:p>
          <a:p>
            <a:pPr marL="0" indent="0" eaLnBrk="1" hangingPunct="1">
              <a:lnSpc>
                <a:spcPct val="150000"/>
              </a:lnSpc>
              <a:buNone/>
            </a:pP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rPr>
              <a:t>（</a:t>
            </a:r>
            <a:r>
              <a:rPr lang="en-US" altLang="zh-CN"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rPr>
              <a:t>6</a:t>
            </a: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rPr>
              <a:t>）</a:t>
            </a: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当天监考任务全部完成后，将相关物资回送至考务室</a:t>
            </a:r>
            <a:endPar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endParaRPr>
          </a:p>
          <a:p>
            <a:pPr marL="0" indent="0" eaLnBrk="1" hangingPunct="1">
              <a:lnSpc>
                <a:spcPct val="150000"/>
              </a:lnSpc>
              <a:buNone/>
            </a:pPr>
            <a:endParaRPr lang="zh-CN" altLang="en-US"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endParaRPr>
          </a:p>
        </p:txBody>
      </p:sp>
      <p:sp>
        <p:nvSpPr>
          <p:cNvPr id="2" name="矩形 1"/>
          <p:cNvSpPr/>
          <p:nvPr>
            <p:custDataLst>
              <p:tags r:id="rId2"/>
            </p:custDataLst>
          </p:nvPr>
        </p:nvSpPr>
        <p:spPr>
          <a:xfrm>
            <a:off x="3851910" y="6175375"/>
            <a:ext cx="5040630" cy="464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latin typeface="Times New Roman" panose="02020603050405020304" charset="0"/>
                <a:ea typeface="宋体" panose="02010600030101010101" pitchFamily="2" charset="-122"/>
                <a:sym typeface="+mn-ea"/>
              </a:rPr>
              <a:t>二、考试相关人员职责</a:t>
            </a:r>
            <a:endParaRPr lang="zh-CN" altLang="en-US" sz="2000" b="1" dirty="0">
              <a:solidFill>
                <a:schemeClr val="lt1"/>
              </a:solidFill>
              <a:latin typeface="Times New Roman" panose="02020603050405020304" charset="0"/>
              <a:ea typeface="宋体" panose="02010600030101010101" pitchFamily="2" charset="-122"/>
              <a:sym typeface="+mn-ea"/>
            </a:endParaRPr>
          </a:p>
        </p:txBody>
      </p:sp>
      <p:pic>
        <p:nvPicPr>
          <p:cNvPr id="3" name="图片 2"/>
          <p:cNvPicPr/>
          <p:nvPr>
            <p:custDataLst>
              <p:tags r:id="rId3"/>
            </p:custDataLst>
          </p:nvPr>
        </p:nvPicPr>
        <p:blipFill>
          <a:blip r:embed="rId4" r:link="rId5"/>
          <a:stretch>
            <a:fillRect/>
          </a:stretch>
        </p:blipFill>
        <p:spPr>
          <a:xfrm>
            <a:off x="393382" y="217169"/>
            <a:ext cx="1082675" cy="1123599"/>
          </a:xfrm>
          <a:prstGeom prst="rect">
            <a:avLst/>
          </a:prstGeom>
          <a:solidFill>
            <a:schemeClr val="accent2"/>
          </a:solid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4338" name="Rectangle 2"/>
          <p:cNvSpPr>
            <a:spLocks noGrp="1"/>
          </p:cNvSpPr>
          <p:nvPr>
            <p:ph type="title" idx="4294967295"/>
          </p:nvPr>
        </p:nvSpPr>
        <p:spPr>
          <a:xfrm>
            <a:off x="194947" y="405130"/>
            <a:ext cx="8769985" cy="699770"/>
          </a:xfrm>
        </p:spPr>
        <p:txBody>
          <a:bodyPr vert="horz" wrap="square" lIns="91440" tIns="45720" rIns="91440" bIns="45720" anchor="ctr" anchorCtr="0"/>
          <a:lstStyle/>
          <a:p>
            <a:pPr eaLnBrk="1" hangingPunct="1"/>
            <a:r>
              <a:rPr lang="zh-CN" altLang="en-US" sz="4000" b="1" dirty="0">
                <a:solidFill>
                  <a:schemeClr val="accent1"/>
                </a:solidFill>
                <a:latin typeface="Times New Roman" panose="02020603050405020304" charset="0"/>
                <a:ea typeface="微软雅黑" panose="020B0503020204020204" pitchFamily="34" charset="-122"/>
              </a:rPr>
              <a:t>（二）监考人员职责 </a:t>
            </a:r>
            <a:endParaRPr lang="zh-CN" altLang="en-US" sz="4000" b="1" dirty="0">
              <a:solidFill>
                <a:schemeClr val="accent1"/>
              </a:solidFill>
              <a:latin typeface="Times New Roman" panose="02020603050405020304" charset="0"/>
              <a:ea typeface="微软雅黑" panose="020B0503020204020204" pitchFamily="34" charset="-122"/>
            </a:endParaRPr>
          </a:p>
        </p:txBody>
      </p:sp>
      <p:sp>
        <p:nvSpPr>
          <p:cNvPr id="14339" name="Rectangle 3"/>
          <p:cNvSpPr>
            <a:spLocks noGrp="1"/>
          </p:cNvSpPr>
          <p:nvPr>
            <p:ph sz="quarter" idx="4294967295"/>
            <p:custDataLst>
              <p:tags r:id="rId1"/>
            </p:custDataLst>
          </p:nvPr>
        </p:nvSpPr>
        <p:spPr>
          <a:xfrm>
            <a:off x="532767" y="1485267"/>
            <a:ext cx="8094345" cy="3943985"/>
          </a:xfrm>
        </p:spPr>
        <p:txBody>
          <a:bodyPr vert="horz" wrap="square" lIns="91440" tIns="45720" rIns="91440" bIns="45720" anchor="t" anchorCtr="0"/>
          <a:lstStyle/>
          <a:p>
            <a:pPr marL="0" indent="0" eaLnBrk="1" hangingPunct="1">
              <a:lnSpc>
                <a:spcPct val="150000"/>
              </a:lnSpc>
              <a:buNone/>
            </a:pPr>
            <a:endParaRPr lang="zh-CN" altLang="en-US" sz="2400" b="1" dirty="0">
              <a:solidFill>
                <a:schemeClr val="dk1">
                  <a:lumMod val="85000"/>
                  <a:lumOff val="15000"/>
                </a:schemeClr>
              </a:solidFill>
              <a:latin typeface="Times New Roman" panose="02020603050405020304" charset="0"/>
              <a:ea typeface="宋体" panose="02010600030101010101" pitchFamily="2" charset="-122"/>
              <a:cs typeface="黑体" panose="02010609060101010101" charset="-122"/>
            </a:endParaRPr>
          </a:p>
          <a:p>
            <a:pPr>
              <a:lnSpc>
                <a:spcPts val="4500"/>
              </a:lnSpc>
            </a:pPr>
            <a:r>
              <a:rPr lang="zh-CN" altLang="en-US" sz="2800" b="1" dirty="0">
                <a:solidFill>
                  <a:schemeClr val="dk1">
                    <a:lumMod val="85000"/>
                    <a:lumOff val="15000"/>
                  </a:schemeClr>
                </a:solidFill>
                <a:latin typeface="Times New Roman" panose="02020603050405020304" charset="0"/>
                <a:ea typeface="宋体" panose="02010600030101010101" pitchFamily="2" charset="-122"/>
              </a:rPr>
              <a:t>有六级监考任务的老师注意：</a:t>
            </a:r>
            <a:endParaRPr lang="en-US" altLang="zh-CN" sz="2800" b="1" dirty="0">
              <a:solidFill>
                <a:schemeClr val="dk1">
                  <a:lumMod val="85000"/>
                  <a:lumOff val="15000"/>
                </a:schemeClr>
              </a:solidFill>
              <a:latin typeface="Times New Roman" panose="02020603050405020304" charset="0"/>
              <a:ea typeface="宋体" panose="02010600030101010101" pitchFamily="2" charset="-122"/>
            </a:endParaRPr>
          </a:p>
          <a:p>
            <a:pPr>
              <a:lnSpc>
                <a:spcPts val="4500"/>
              </a:lnSpc>
            </a:pPr>
            <a:r>
              <a:rPr lang="zh-CN" altLang="en-US" sz="2400" b="1" dirty="0">
                <a:solidFill>
                  <a:schemeClr val="dk1">
                    <a:lumMod val="85000"/>
                    <a:lumOff val="15000"/>
                  </a:schemeClr>
                </a:solidFill>
                <a:latin typeface="Times New Roman" panose="02020603050405020304" charset="0"/>
                <a:ea typeface="宋体" panose="02010600030101010101" pitchFamily="2" charset="-122"/>
              </a:rPr>
              <a:t>四级考试试卷清点交接完毕后，到</a:t>
            </a:r>
            <a:r>
              <a:rPr lang="en-US" altLang="zh-CN" sz="2400" b="1" dirty="0">
                <a:solidFill>
                  <a:schemeClr val="dk1">
                    <a:lumMod val="85000"/>
                    <a:lumOff val="15000"/>
                  </a:schemeClr>
                </a:solidFill>
                <a:latin typeface="Times New Roman" panose="02020603050405020304" charset="0"/>
                <a:ea typeface="宋体" panose="02010600030101010101" pitchFamily="2" charset="-122"/>
              </a:rPr>
              <a:t>B115</a:t>
            </a:r>
            <a:r>
              <a:rPr lang="zh-CN" altLang="en-US" sz="2400" b="1" dirty="0">
                <a:solidFill>
                  <a:schemeClr val="dk1">
                    <a:lumMod val="85000"/>
                    <a:lumOff val="15000"/>
                  </a:schemeClr>
                </a:solidFill>
                <a:latin typeface="Times New Roman" panose="02020603050405020304" charset="0"/>
                <a:ea typeface="宋体" panose="02010600030101010101" pitchFamily="2" charset="-122"/>
              </a:rPr>
              <a:t>讲台旁</a:t>
            </a:r>
            <a:r>
              <a:rPr lang="zh-CN" altLang="en-US" sz="2400" b="1" dirty="0">
                <a:solidFill>
                  <a:schemeClr val="dk1">
                    <a:lumMod val="85000"/>
                    <a:lumOff val="15000"/>
                  </a:schemeClr>
                </a:solidFill>
                <a:latin typeface="Times New Roman" panose="02020603050405020304" charset="0"/>
                <a:ea typeface="宋体" panose="02010600030101010101" pitchFamily="2" charset="-122"/>
              </a:rPr>
              <a:t>签字领取六级监考考务袋，并按要求布置考场，经流动监考检查后方可封场</a:t>
            </a:r>
            <a:endParaRPr lang="en-US" altLang="zh-CN" sz="2400" b="1" dirty="0">
              <a:solidFill>
                <a:schemeClr val="dk1">
                  <a:lumMod val="85000"/>
                  <a:lumOff val="15000"/>
                </a:schemeClr>
              </a:solidFill>
              <a:latin typeface="Times New Roman" panose="02020603050405020304" charset="0"/>
              <a:ea typeface="宋体" panose="02010600030101010101" pitchFamily="2" charset="-122"/>
            </a:endParaRPr>
          </a:p>
          <a:p>
            <a:pPr marL="0" indent="0" eaLnBrk="1" hangingPunct="1">
              <a:lnSpc>
                <a:spcPct val="150000"/>
              </a:lnSpc>
              <a:buNone/>
            </a:pPr>
            <a:endParaRPr lang="en-US" altLang="zh-CN" sz="24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endParaRPr>
          </a:p>
        </p:txBody>
      </p:sp>
      <p:sp>
        <p:nvSpPr>
          <p:cNvPr id="2" name="矩形 1"/>
          <p:cNvSpPr/>
          <p:nvPr>
            <p:custDataLst>
              <p:tags r:id="rId2"/>
            </p:custDataLst>
          </p:nvPr>
        </p:nvSpPr>
        <p:spPr>
          <a:xfrm>
            <a:off x="3851910" y="6175375"/>
            <a:ext cx="5040630" cy="464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latin typeface="Times New Roman" panose="02020603050405020304" charset="0"/>
                <a:ea typeface="宋体" panose="02010600030101010101" pitchFamily="2" charset="-122"/>
                <a:sym typeface="+mn-ea"/>
              </a:rPr>
              <a:t>二、考试相关人员职责</a:t>
            </a:r>
            <a:endParaRPr lang="zh-CN" altLang="en-US" sz="2000" b="1" dirty="0">
              <a:solidFill>
                <a:schemeClr val="lt1"/>
              </a:solidFill>
              <a:latin typeface="Times New Roman" panose="02020603050405020304" charset="0"/>
              <a:ea typeface="宋体" panose="02010600030101010101" pitchFamily="2" charset="-122"/>
              <a:sym typeface="+mn-ea"/>
            </a:endParaRPr>
          </a:p>
        </p:txBody>
      </p:sp>
      <p:pic>
        <p:nvPicPr>
          <p:cNvPr id="3" name="图片 2"/>
          <p:cNvPicPr/>
          <p:nvPr>
            <p:custDataLst>
              <p:tags r:id="rId3"/>
            </p:custDataLst>
          </p:nvPr>
        </p:nvPicPr>
        <p:blipFill>
          <a:blip r:embed="rId4" r:link="rId5"/>
          <a:stretch>
            <a:fillRect/>
          </a:stretch>
        </p:blipFill>
        <p:spPr>
          <a:xfrm>
            <a:off x="393382" y="217169"/>
            <a:ext cx="1082675" cy="1123599"/>
          </a:xfrm>
          <a:prstGeom prst="rect">
            <a:avLst/>
          </a:prstGeom>
          <a:solidFill>
            <a:schemeClr val="accent2"/>
          </a:solid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00532" y="404665"/>
            <a:ext cx="7263956" cy="707886"/>
          </a:xfrm>
          <a:prstGeom prst="rect">
            <a:avLst/>
          </a:prstGeom>
          <a:noFill/>
        </p:spPr>
        <p:txBody>
          <a:bodyPr wrap="square" rtlCol="0">
            <a:spAutoFit/>
          </a:bodyPr>
          <a:lstStyle/>
          <a:p>
            <a:pPr eaLnBrk="1" hangingPunct="1"/>
            <a:r>
              <a:rPr lang="zh-CN" altLang="en-US" b="1" dirty="0">
                <a:solidFill>
                  <a:srgbClr val="000000"/>
                </a:solidFill>
                <a:latin typeface="Times New Roman" panose="02020603050405020304" charset="0"/>
                <a:cs typeface="+mj-cs"/>
                <a:sym typeface="+mn-ea"/>
              </a:rPr>
              <a:t>考务工作教务部负责老师</a:t>
            </a:r>
            <a:endParaRPr lang="zh-CN" altLang="en-US" b="1" dirty="0">
              <a:solidFill>
                <a:srgbClr val="000000"/>
              </a:solidFill>
              <a:latin typeface="Times New Roman" panose="02020603050405020304" charset="0"/>
              <a:cs typeface="+mj-cs"/>
            </a:endParaRPr>
          </a:p>
        </p:txBody>
      </p:sp>
      <p:pic>
        <p:nvPicPr>
          <p:cNvPr id="6" name="图片 5"/>
          <p:cNvPicPr/>
          <p:nvPr>
            <p:custDataLst>
              <p:tags r:id="rId1"/>
            </p:custDataLst>
          </p:nvPr>
        </p:nvPicPr>
        <p:blipFill>
          <a:blip r:embed="rId2" r:link="rId3"/>
          <a:stretch>
            <a:fillRect/>
          </a:stretch>
        </p:blipFill>
        <p:spPr>
          <a:xfrm>
            <a:off x="393382" y="217169"/>
            <a:ext cx="1082675" cy="1123599"/>
          </a:xfrm>
          <a:prstGeom prst="rect">
            <a:avLst/>
          </a:prstGeom>
          <a:solidFill>
            <a:schemeClr val="accent2"/>
          </a:solidFill>
          <a:ln w="9525">
            <a:noFill/>
          </a:ln>
        </p:spPr>
      </p:pic>
      <p:pic>
        <p:nvPicPr>
          <p:cNvPr id="2" name="图片 1"/>
          <p:cNvPicPr>
            <a:picLocks noChangeAspect="1"/>
          </p:cNvPicPr>
          <p:nvPr/>
        </p:nvPicPr>
        <p:blipFill>
          <a:blip r:embed="rId4"/>
          <a:stretch>
            <a:fillRect/>
          </a:stretch>
        </p:blipFill>
        <p:spPr>
          <a:xfrm>
            <a:off x="295910" y="1304925"/>
            <a:ext cx="8550910" cy="4716145"/>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5362" name="Rectangle 2"/>
          <p:cNvSpPr>
            <a:spLocks noGrp="1"/>
          </p:cNvSpPr>
          <p:nvPr>
            <p:ph type="ctrTitle" idx="4294967295"/>
          </p:nvPr>
        </p:nvSpPr>
        <p:spPr>
          <a:xfrm>
            <a:off x="2214563" y="1916113"/>
            <a:ext cx="4049712" cy="1143000"/>
          </a:xfrm>
        </p:spPr>
        <p:txBody>
          <a:bodyPr vert="horz" wrap="square" lIns="91440" tIns="45720" rIns="91440" bIns="45720" anchor="b" anchorCtr="0"/>
          <a:lstStyle>
            <a:lvl1pPr lvl="0">
              <a:buClrTx/>
              <a:buSzTx/>
              <a:buFontTx/>
              <a:defRPr/>
            </a:lvl1pPr>
          </a:lstStyle>
          <a:p>
            <a:pPr lvl="0" eaLnBrk="1" hangingPunct="1"/>
            <a:r>
              <a:rPr lang="zh-CN" altLang="zh-CN" sz="4400" b="1" dirty="0">
                <a:solidFill>
                  <a:srgbClr val="000000"/>
                </a:solidFill>
                <a:latin typeface="Times New Roman" panose="02020603050405020304" charset="0"/>
                <a:ea typeface="宋体" panose="02010600030101010101" pitchFamily="2" charset="-122"/>
              </a:rPr>
              <a:t>第三部分</a:t>
            </a:r>
            <a:endParaRPr lang="zh-CN" altLang="zh-CN" sz="4400" b="1" dirty="0">
              <a:solidFill>
                <a:srgbClr val="000000"/>
              </a:solidFill>
              <a:latin typeface="Times New Roman" panose="02020603050405020304" charset="0"/>
              <a:ea typeface="宋体" panose="02010600030101010101" pitchFamily="2" charset="-122"/>
            </a:endParaRPr>
          </a:p>
        </p:txBody>
      </p:sp>
      <p:sp>
        <p:nvSpPr>
          <p:cNvPr id="15363" name="Rectangle 3"/>
          <p:cNvSpPr>
            <a:spLocks noGrp="1"/>
          </p:cNvSpPr>
          <p:nvPr>
            <p:ph type="subTitle" idx="4294967295"/>
          </p:nvPr>
        </p:nvSpPr>
        <p:spPr>
          <a:xfrm>
            <a:off x="2071690" y="3068640"/>
            <a:ext cx="4357687" cy="1279525"/>
          </a:xfrm>
        </p:spPr>
        <p:txBody>
          <a:bodyPr vert="horz" wrap="square" lIns="91440" tIns="45720" rIns="91440" bIns="45720" anchor="t" anchorCtr="0"/>
          <a:lstStyle>
            <a:lvl1pPr marL="0" lvl="0" indent="0" algn="ctr">
              <a:buClr>
                <a:schemeClr val="accent1"/>
              </a:buClr>
              <a:buSzPct val="85000"/>
              <a:buFont typeface="Wingdings 2" panose="05020102010507070707" pitchFamily="18" charset="2"/>
              <a:defRPr/>
            </a:lvl1pPr>
            <a:lvl2pPr marL="457200" lvl="1" indent="-182245" algn="ctr">
              <a:buClr>
                <a:schemeClr val="accent2"/>
              </a:buClr>
              <a:buSzPct val="70000"/>
              <a:buFont typeface="Wingdings" panose="05000000000000000000" pitchFamily="2" charset="2"/>
              <a:defRPr/>
            </a:lvl2pPr>
            <a:lvl3pPr marL="914400" lvl="2" indent="-320675" algn="ctr">
              <a:buClr>
                <a:srgbClr val="B58B80"/>
              </a:buClr>
              <a:buSzPct val="75000"/>
              <a:buFont typeface="Wingdings 2" panose="05020102010507070707" pitchFamily="18" charset="2"/>
              <a:defRPr/>
            </a:lvl3pPr>
            <a:lvl4pPr marL="1371600" lvl="3" indent="-502920" algn="ctr">
              <a:buClr>
                <a:srgbClr val="C3986D"/>
              </a:buClr>
              <a:buSzPct val="70000"/>
              <a:buFont typeface="Wingdings" panose="05000000000000000000" pitchFamily="2" charset="2"/>
              <a:defRPr/>
            </a:lvl4pPr>
            <a:lvl5pPr marL="1828800" lvl="4" indent="-685800" algn="ctr">
              <a:buClr>
                <a:srgbClr val="A19574"/>
              </a:buClr>
              <a:buSzTx/>
              <a:buFontTx/>
              <a:defRPr/>
            </a:lvl5pPr>
          </a:lstStyle>
          <a:p>
            <a:pPr eaLnBrk="1" hangingPunct="1">
              <a:buNone/>
            </a:pPr>
            <a:r>
              <a:rPr lang="zh-CN" altLang="en-US" sz="4800" dirty="0">
                <a:solidFill>
                  <a:schemeClr val="dk1">
                    <a:lumMod val="85000"/>
                    <a:lumOff val="15000"/>
                  </a:schemeClr>
                </a:solidFill>
                <a:latin typeface="Times New Roman" panose="02020603050405020304" charset="0"/>
                <a:ea typeface="微软雅黑" panose="020B0503020204020204" pitchFamily="34" charset="-122"/>
              </a:rPr>
              <a:t>考前准备</a:t>
            </a:r>
            <a:endParaRPr lang="zh-CN" altLang="en-US" sz="4800" dirty="0">
              <a:solidFill>
                <a:schemeClr val="dk1">
                  <a:lumMod val="85000"/>
                  <a:lumOff val="15000"/>
                </a:schemeClr>
              </a:solidFill>
              <a:latin typeface="Times New Roman" panose="02020603050405020304" charset="0"/>
              <a:ea typeface="微软雅黑" panose="020B0503020204020204" pitchFamily="34" charset="-122"/>
            </a:endParaRPr>
          </a:p>
        </p:txBody>
      </p:sp>
      <p:pic>
        <p:nvPicPr>
          <p:cNvPr id="2" name="图片 1"/>
          <p:cNvPicPr/>
          <p:nvPr>
            <p:custDataLst>
              <p:tags r:id="rId1"/>
            </p:custDataLst>
          </p:nvPr>
        </p:nvPicPr>
        <p:blipFill>
          <a:blip r:embed="rId2" r:link="rId3"/>
          <a:stretch>
            <a:fillRect/>
          </a:stretch>
        </p:blipFill>
        <p:spPr>
          <a:xfrm>
            <a:off x="393382" y="217169"/>
            <a:ext cx="1082675" cy="1123599"/>
          </a:xfrm>
          <a:prstGeom prst="rect">
            <a:avLst/>
          </a:prstGeom>
          <a:solidFill>
            <a:schemeClr val="accent2"/>
          </a:solidFill>
          <a:ln w="9525">
            <a:noFill/>
          </a:ln>
        </p:spPr>
      </p:pic>
      <p:sp>
        <p:nvSpPr>
          <p:cNvPr id="3" name="文本框 2"/>
          <p:cNvSpPr txBox="1"/>
          <p:nvPr/>
        </p:nvSpPr>
        <p:spPr>
          <a:xfrm>
            <a:off x="1531369" y="217169"/>
            <a:ext cx="3328664" cy="1014730"/>
          </a:xfrm>
          <a:prstGeom prst="rect">
            <a:avLst/>
          </a:prstGeom>
          <a:noFill/>
        </p:spPr>
        <p:txBody>
          <a:bodyPr wrap="square" rtlCol="0">
            <a:spAutoFit/>
          </a:bodyPr>
          <a:lstStyle/>
          <a:p>
            <a:pPr>
              <a:lnSpc>
                <a:spcPct val="150000"/>
              </a:lnSpc>
            </a:pPr>
            <a:r>
              <a:rPr lang="zh-CN" altLang="en-US" sz="4000" b="1" dirty="0">
                <a:solidFill>
                  <a:srgbClr val="000000"/>
                </a:solidFill>
                <a:latin typeface="Times New Roman" panose="02020603050405020304" charset="0"/>
                <a:ea typeface="宋体" panose="02010600030101010101" pitchFamily="2" charset="-122"/>
              </a:rPr>
              <a:t>广东东软学院</a:t>
            </a:r>
            <a:endParaRPr lang="zh-CN" altLang="en-US" sz="4000" b="1" dirty="0">
              <a:solidFill>
                <a:srgbClr val="000000"/>
              </a:solidFill>
              <a:latin typeface="Times New Roman" panose="02020603050405020304" charset="0"/>
              <a:ea typeface="宋体" panose="02010600030101010101" pitchFamily="2" charset="-122"/>
            </a:endParaRPr>
          </a:p>
        </p:txBody>
      </p:sp>
      <p:sp>
        <p:nvSpPr>
          <p:cNvPr id="4" name="矩形 3"/>
          <p:cNvSpPr/>
          <p:nvPr>
            <p:custDataLst>
              <p:tags r:id="rId4"/>
            </p:custDataLst>
          </p:nvPr>
        </p:nvSpPr>
        <p:spPr>
          <a:xfrm>
            <a:off x="3851910" y="6175375"/>
            <a:ext cx="5040630" cy="464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latin typeface="Times New Roman" panose="02020603050405020304" charset="0"/>
                <a:ea typeface="宋体" panose="02010600030101010101" pitchFamily="2" charset="-122"/>
                <a:sym typeface="+mn-ea"/>
              </a:rPr>
              <a:t>三、考前准备</a:t>
            </a:r>
            <a:endParaRPr lang="zh-CN" altLang="en-US" sz="2000" b="1" dirty="0">
              <a:solidFill>
                <a:schemeClr val="lt1"/>
              </a:solidFill>
              <a:latin typeface="Times New Roman" panose="02020603050405020304" charset="0"/>
              <a:ea typeface="宋体" panose="02010600030101010101" pitchFamily="2" charset="-122"/>
              <a:sym typeface="+mn-ea"/>
            </a:endParaRPr>
          </a:p>
        </p:txBody>
      </p:sp>
    </p:spTree>
  </p:cSld>
  <p:clrMapOvr>
    <a:masterClrMapping/>
  </p:clrMapOvr>
  <p:transition>
    <p:wedge/>
  </p:transition>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314" name="Rectangle 2"/>
          <p:cNvSpPr>
            <a:spLocks noGrp="1"/>
          </p:cNvSpPr>
          <p:nvPr/>
        </p:nvSpPr>
        <p:spPr>
          <a:xfrm>
            <a:off x="160655" y="333377"/>
            <a:ext cx="8770620" cy="700405"/>
          </a:xfrm>
          <a:prstGeom prst="rect">
            <a:avLst/>
          </a:prstGeom>
          <a:noFill/>
          <a:ln w="9525">
            <a:noFill/>
          </a:ln>
        </p:spPr>
        <p:txBody>
          <a:bodyPr vert="horz" wrap="square" lIns="91440" tIns="45720" rIns="91440" bIns="45720" numCol="1" anchor="ctr" anchorCtr="0" compatLnSpc="1">
            <a:normAutofit fontScale="92500" lnSpcReduction="10000"/>
          </a:bodyPr>
          <a:lstStyle>
            <a:lvl1pPr algn="ctr" rtl="0" eaLnBrk="0" fontAlgn="base" hangingPunct="0">
              <a:spcBef>
                <a:spcPct val="0"/>
              </a:spcBef>
              <a:spcAft>
                <a:spcPct val="0"/>
              </a:spcAft>
              <a:defRPr sz="3300" kern="1200">
                <a:solidFill>
                  <a:srgbClr val="9F7A70"/>
                </a:solidFill>
                <a:latin typeface="+mj-lt"/>
                <a:ea typeface="+mj-ea"/>
                <a:cs typeface="+mj-cs"/>
              </a:defRPr>
            </a:lvl1pPr>
            <a:lvl2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2pPr>
            <a:lvl3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3pPr>
            <a:lvl4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4pPr>
            <a:lvl5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5pPr>
            <a:lvl6pPr marL="4572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6pPr>
            <a:lvl7pPr marL="9144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7pPr>
            <a:lvl8pPr marL="13716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8pPr>
            <a:lvl9pPr marL="18288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9pPr>
          </a:lstStyle>
          <a:p>
            <a:pPr eaLnBrk="1" fontAlgn="auto" hangingPunct="1">
              <a:spcAft>
                <a:spcPts val="0"/>
              </a:spcAft>
            </a:pPr>
            <a:r>
              <a:rPr lang="zh-CN" altLang="en-US" sz="4400" b="1" dirty="0">
                <a:solidFill>
                  <a:schemeClr val="accent1"/>
                </a:solidFill>
                <a:latin typeface="Times New Roman" panose="02020603050405020304" charset="0"/>
                <a:ea typeface="微软雅黑" panose="020B0503020204020204" pitchFamily="34" charset="-122"/>
              </a:rPr>
              <a:t> 三、</a:t>
            </a:r>
            <a:r>
              <a:rPr lang="zh-CN" altLang="en-US" sz="4400" b="1" dirty="0">
                <a:solidFill>
                  <a:schemeClr val="accent1"/>
                </a:solidFill>
                <a:latin typeface="Times New Roman" panose="02020603050405020304" charset="0"/>
                <a:ea typeface="微软雅黑" panose="020B0503020204020204" pitchFamily="34" charset="-122"/>
                <a:sym typeface="+mn-ea"/>
              </a:rPr>
              <a:t>考前准备</a:t>
            </a:r>
            <a:endParaRPr lang="zh-CN" altLang="en-US" sz="4400" b="1" dirty="0">
              <a:solidFill>
                <a:schemeClr val="accent1"/>
              </a:solidFill>
              <a:latin typeface="Times New Roman" panose="02020603050405020304" charset="0"/>
              <a:ea typeface="微软雅黑" panose="020B0503020204020204" pitchFamily="34" charset="-122"/>
              <a:sym typeface="+mn-ea"/>
            </a:endParaRPr>
          </a:p>
        </p:txBody>
      </p:sp>
      <p:grpSp>
        <p:nvGrpSpPr>
          <p:cNvPr id="16" name="组合 15"/>
          <p:cNvGrpSpPr/>
          <p:nvPr/>
        </p:nvGrpSpPr>
        <p:grpSpPr>
          <a:xfrm>
            <a:off x="1034633" y="1944814"/>
            <a:ext cx="7049234" cy="1287146"/>
            <a:chOff x="1944" y="2451"/>
            <a:chExt cx="10505" cy="2412"/>
          </a:xfrm>
        </p:grpSpPr>
        <p:sp>
          <p:nvSpPr>
            <p:cNvPr id="2" name="圆角矩形 1"/>
            <p:cNvSpPr/>
            <p:nvPr>
              <p:custDataLst>
                <p:tags r:id="rId1"/>
              </p:custDataLst>
            </p:nvPr>
          </p:nvSpPr>
          <p:spPr>
            <a:xfrm>
              <a:off x="1983" y="2451"/>
              <a:ext cx="10466" cy="11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600" dirty="0">
                  <a:solidFill>
                    <a:schemeClr val="dk1">
                      <a:lumMod val="85000"/>
                      <a:lumOff val="15000"/>
                    </a:schemeClr>
                  </a:solidFill>
                  <a:latin typeface="Times New Roman" panose="02020603050405020304" charset="0"/>
                  <a:ea typeface="宋体" panose="02010600030101010101" pitchFamily="2" charset="-122"/>
                </a:rPr>
                <a:t>（一）考场布置</a:t>
              </a:r>
              <a:endParaRPr lang="zh-CN" altLang="en-US" sz="3600" dirty="0">
                <a:solidFill>
                  <a:schemeClr val="dk1">
                    <a:lumMod val="85000"/>
                    <a:lumOff val="15000"/>
                  </a:schemeClr>
                </a:solidFill>
                <a:latin typeface="Times New Roman" panose="02020603050405020304" charset="0"/>
                <a:ea typeface="宋体" panose="02010600030101010101" pitchFamily="2" charset="-122"/>
              </a:endParaRPr>
            </a:p>
          </p:txBody>
        </p:sp>
        <p:sp>
          <p:nvSpPr>
            <p:cNvPr id="4" name="圆角矩形 3"/>
            <p:cNvSpPr/>
            <p:nvPr>
              <p:custDataLst>
                <p:tags r:id="rId2"/>
              </p:custDataLst>
            </p:nvPr>
          </p:nvSpPr>
          <p:spPr>
            <a:xfrm>
              <a:off x="1944" y="3700"/>
              <a:ext cx="10466" cy="11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600" dirty="0">
                  <a:solidFill>
                    <a:schemeClr val="dk1">
                      <a:lumMod val="85000"/>
                      <a:lumOff val="15000"/>
                    </a:schemeClr>
                  </a:solidFill>
                  <a:latin typeface="Times New Roman" panose="02020603050405020304" charset="0"/>
                  <a:ea typeface="宋体" panose="02010600030101010101" pitchFamily="2" charset="-122"/>
                </a:rPr>
                <a:t>（二）考前注意事项</a:t>
              </a:r>
              <a:endParaRPr lang="zh-CN" altLang="en-US" sz="3600" dirty="0">
                <a:solidFill>
                  <a:schemeClr val="dk1">
                    <a:lumMod val="85000"/>
                    <a:lumOff val="15000"/>
                  </a:schemeClr>
                </a:solidFill>
                <a:latin typeface="Times New Roman" panose="02020603050405020304" charset="0"/>
                <a:ea typeface="宋体" panose="02010600030101010101" pitchFamily="2" charset="-122"/>
              </a:endParaRPr>
            </a:p>
          </p:txBody>
        </p:sp>
      </p:grpSp>
      <p:sp>
        <p:nvSpPr>
          <p:cNvPr id="7" name="矩形 6"/>
          <p:cNvSpPr/>
          <p:nvPr>
            <p:custDataLst>
              <p:tags r:id="rId3"/>
            </p:custDataLst>
          </p:nvPr>
        </p:nvSpPr>
        <p:spPr>
          <a:xfrm>
            <a:off x="3851910" y="6175375"/>
            <a:ext cx="5040630" cy="464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latin typeface="Times New Roman" panose="02020603050405020304" charset="0"/>
                <a:ea typeface="宋体" panose="02010600030101010101" pitchFamily="2" charset="-122"/>
                <a:sym typeface="+mn-ea"/>
              </a:rPr>
              <a:t>三、考前准备</a:t>
            </a:r>
            <a:endParaRPr lang="zh-CN" altLang="en-US" sz="2000" b="1" dirty="0">
              <a:solidFill>
                <a:schemeClr val="lt1"/>
              </a:solidFill>
              <a:latin typeface="Times New Roman" panose="02020603050405020304" charset="0"/>
              <a:ea typeface="宋体" panose="02010600030101010101" pitchFamily="2" charset="-122"/>
              <a:sym typeface="+mn-ea"/>
            </a:endParaRPr>
          </a:p>
        </p:txBody>
      </p:sp>
      <p:pic>
        <p:nvPicPr>
          <p:cNvPr id="3" name="图片 2"/>
          <p:cNvPicPr/>
          <p:nvPr>
            <p:custDataLst>
              <p:tags r:id="rId4"/>
            </p:custDataLst>
          </p:nvPr>
        </p:nvPicPr>
        <p:blipFill>
          <a:blip r:embed="rId5" r:link="rId6"/>
          <a:stretch>
            <a:fillRect/>
          </a:stretch>
        </p:blipFill>
        <p:spPr>
          <a:xfrm>
            <a:off x="393382" y="217169"/>
            <a:ext cx="1082675" cy="1123599"/>
          </a:xfrm>
          <a:prstGeom prst="rect">
            <a:avLst/>
          </a:prstGeom>
          <a:solidFill>
            <a:schemeClr val="accent2"/>
          </a:solid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485140" y="1451610"/>
            <a:ext cx="10016490" cy="4215130"/>
          </a:xfrm>
          <a:prstGeom prst="rect">
            <a:avLst/>
          </a:prstGeom>
        </p:spPr>
      </p:pic>
      <p:pic>
        <p:nvPicPr>
          <p:cNvPr id="6" name="图片 5"/>
          <p:cNvPicPr/>
          <p:nvPr>
            <p:custDataLst>
              <p:tags r:id="rId2"/>
            </p:custDataLst>
          </p:nvPr>
        </p:nvPicPr>
        <p:blipFill>
          <a:blip r:embed="rId3" r:link="rId4"/>
          <a:stretch>
            <a:fillRect/>
          </a:stretch>
        </p:blipFill>
        <p:spPr>
          <a:xfrm>
            <a:off x="393382" y="217169"/>
            <a:ext cx="1082675" cy="1123599"/>
          </a:xfrm>
          <a:prstGeom prst="rect">
            <a:avLst/>
          </a:prstGeom>
          <a:solidFill>
            <a:schemeClr val="accent2"/>
          </a:solidFill>
          <a:ln w="9525">
            <a:noFill/>
          </a:ln>
        </p:spPr>
      </p:pic>
      <p:sp>
        <p:nvSpPr>
          <p:cNvPr id="2" name="文本框 1"/>
          <p:cNvSpPr txBox="1"/>
          <p:nvPr/>
        </p:nvSpPr>
        <p:spPr>
          <a:xfrm>
            <a:off x="1499870" y="217170"/>
            <a:ext cx="3514725" cy="846455"/>
          </a:xfrm>
          <a:prstGeom prst="rect">
            <a:avLst/>
          </a:prstGeom>
          <a:noFill/>
        </p:spPr>
        <p:txBody>
          <a:bodyPr wrap="square" rtlCol="0">
            <a:noAutofit/>
          </a:bodyPr>
          <a:p>
            <a:pPr algn="ctr">
              <a:lnSpc>
                <a:spcPct val="150000"/>
              </a:lnSpc>
            </a:pPr>
            <a:r>
              <a:rPr lang="zh-CN" altLang="en-US" b="1" dirty="0">
                <a:solidFill>
                  <a:srgbClr val="000000"/>
                </a:solidFill>
                <a:latin typeface="Times New Roman" panose="02020603050405020304" charset="0"/>
                <a:sym typeface="+mn-ea"/>
              </a:rPr>
              <a:t>广东东软学院</a:t>
            </a: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9458" name="Rectangle 3"/>
          <p:cNvSpPr>
            <a:spLocks noGrp="1"/>
          </p:cNvSpPr>
          <p:nvPr>
            <p:ph type="body" idx="4294967295"/>
            <p:custDataLst>
              <p:tags r:id="rId1"/>
            </p:custDataLst>
          </p:nvPr>
        </p:nvSpPr>
        <p:spPr>
          <a:xfrm>
            <a:off x="5796282" y="1896112"/>
            <a:ext cx="3145155" cy="4072255"/>
          </a:xfrm>
        </p:spPr>
        <p:txBody>
          <a:bodyPr vert="horz" wrap="square" lIns="91440" tIns="45720" rIns="91440" bIns="45720" anchor="t" anchorCtr="0"/>
          <a:lstStyle/>
          <a:p>
            <a:pPr marL="0" indent="0" eaLnBrk="1" hangingPunct="1">
              <a:lnSpc>
                <a:spcPct val="150000"/>
              </a:lnSpc>
              <a:buNone/>
            </a:pPr>
            <a:r>
              <a:rPr lang="zh-CN" altLang="zh-CN" sz="2400" dirty="0">
                <a:solidFill>
                  <a:schemeClr val="dk1">
                    <a:lumMod val="85000"/>
                    <a:lumOff val="15000"/>
                  </a:schemeClr>
                </a:solidFill>
                <a:latin typeface="Times New Roman" panose="02020603050405020304" charset="0"/>
                <a:ea typeface="宋体" panose="02010600030101010101" pitchFamily="2" charset="-122"/>
              </a:rPr>
              <a:t>考场内除前面黑板书写必要的考试提示内容外，其他与考试相关的字迹需用不透明的白纸覆盖。</a:t>
            </a:r>
            <a:endParaRPr lang="zh-CN" altLang="zh-CN" sz="2400" dirty="0">
              <a:solidFill>
                <a:schemeClr val="dk1">
                  <a:lumMod val="85000"/>
                  <a:lumOff val="15000"/>
                </a:schemeClr>
              </a:solidFill>
              <a:latin typeface="Times New Roman" panose="02020603050405020304" charset="0"/>
              <a:ea typeface="宋体" panose="02010600030101010101" pitchFamily="2" charset="-122"/>
            </a:endParaRPr>
          </a:p>
        </p:txBody>
      </p:sp>
      <p:graphicFrame>
        <p:nvGraphicFramePr>
          <p:cNvPr id="19459" name="Group 3"/>
          <p:cNvGraphicFramePr>
            <a:graphicFrameLocks noGrp="1"/>
          </p:cNvGraphicFramePr>
          <p:nvPr>
            <p:custDataLst>
              <p:tags r:id="rId2"/>
            </p:custDataLst>
          </p:nvPr>
        </p:nvGraphicFramePr>
        <p:xfrm>
          <a:off x="467362" y="1629410"/>
          <a:ext cx="5060315" cy="4605020"/>
        </p:xfrm>
        <a:graphic>
          <a:graphicData uri="http://schemas.openxmlformats.org/drawingml/2006/table">
            <a:tbl>
              <a:tblPr/>
              <a:tblGrid>
                <a:gridCol w="5060315"/>
              </a:tblGrid>
              <a:tr h="4605020">
                <a:tc>
                  <a:txBody>
                    <a:bodyPr/>
                    <a:lstStyle>
                      <a:lvl1pPr defTabSz="0">
                        <a:spcBef>
                          <a:spcPct val="20000"/>
                        </a:spcBef>
                        <a:buClr>
                          <a:schemeClr val="folHlink"/>
                        </a:buClr>
                        <a:buFont typeface="Wingdings" panose="05000000000000000000" pitchFamily="2" charset="2"/>
                        <a:defRPr sz="2000" b="1">
                          <a:solidFill>
                            <a:srgbClr val="026974"/>
                          </a:solidFill>
                          <a:latin typeface="微软雅黑" panose="020B0503020204020204" pitchFamily="34" charset="-122"/>
                          <a:ea typeface="微软雅黑" panose="020B0503020204020204" pitchFamily="34" charset="-122"/>
                          <a:sym typeface="Verdana" panose="020B0604030504040204" pitchFamily="34" charset="0"/>
                        </a:defRPr>
                      </a:lvl1pPr>
                      <a:lvl2pPr defTabSz="0">
                        <a:spcBef>
                          <a:spcPct val="20000"/>
                        </a:spcBef>
                        <a:buClr>
                          <a:schemeClr val="folHlink"/>
                        </a:buClr>
                        <a:buSzPct val="60000"/>
                        <a:buFont typeface="Wingdings" panose="05000000000000000000" pitchFamily="2" charset="2"/>
                        <a:defRPr sz="2000" b="1">
                          <a:solidFill>
                            <a:schemeClr val="tx1"/>
                          </a:solidFill>
                          <a:latin typeface="微软雅黑" panose="020B0503020204020204" pitchFamily="34" charset="-122"/>
                          <a:ea typeface="微软雅黑" panose="020B0503020204020204" pitchFamily="34" charset="-122"/>
                          <a:sym typeface="Verdana" panose="020B0604030504040204" pitchFamily="34" charset="0"/>
                        </a:defRPr>
                      </a:lvl2pPr>
                      <a:lvl3pPr defTabSz="0">
                        <a:spcBef>
                          <a:spcPct val="20000"/>
                        </a:spcBef>
                        <a:buClr>
                          <a:schemeClr val="folHlink"/>
                        </a:buClr>
                        <a:buSzPct val="60000"/>
                        <a:buFont typeface="Wingdings" panose="05000000000000000000" pitchFamily="2" charset="2"/>
                        <a:defRPr b="1">
                          <a:solidFill>
                            <a:schemeClr val="tx1"/>
                          </a:solidFill>
                          <a:latin typeface="微软雅黑" panose="020B0503020204020204" pitchFamily="34" charset="-122"/>
                          <a:ea typeface="微软雅黑" panose="020B0503020204020204" pitchFamily="34" charset="-122"/>
                          <a:sym typeface="Verdana" panose="020B0604030504040204" pitchFamily="34" charset="0"/>
                        </a:defRPr>
                      </a:lvl3pPr>
                      <a:lvl4pPr defTabSz="0">
                        <a:spcBef>
                          <a:spcPct val="20000"/>
                        </a:spcBef>
                        <a:buClr>
                          <a:schemeClr val="folHlink"/>
                        </a:buClr>
                        <a:buSzPct val="60000"/>
                        <a:buFont typeface="Wingdings" panose="05000000000000000000" pitchFamily="2" charset="2"/>
                        <a:defRPr sz="1600" b="1">
                          <a:solidFill>
                            <a:schemeClr val="tx1"/>
                          </a:solidFill>
                          <a:latin typeface="微软雅黑" panose="020B0503020204020204" pitchFamily="34" charset="-122"/>
                          <a:ea typeface="微软雅黑" panose="020B0503020204020204" pitchFamily="34" charset="-122"/>
                          <a:sym typeface="Verdana" panose="020B0604030504040204" pitchFamily="34" charset="0"/>
                        </a:defRPr>
                      </a:lvl4pPr>
                      <a:lvl5pPr defTabSz="0">
                        <a:spcBef>
                          <a:spcPct val="20000"/>
                        </a:spcBef>
                        <a:buClr>
                          <a:schemeClr val="folHlink"/>
                        </a:buClr>
                        <a:buSzPct val="60000"/>
                        <a:buFont typeface="Wingdings" panose="05000000000000000000" pitchFamily="2" charset="2"/>
                        <a:defRPr sz="1400" b="1">
                          <a:solidFill>
                            <a:schemeClr val="tx1"/>
                          </a:solidFill>
                          <a:latin typeface="微软雅黑" panose="020B0503020204020204" pitchFamily="34" charset="-122"/>
                          <a:ea typeface="微软雅黑" panose="020B0503020204020204" pitchFamily="34" charset="-122"/>
                          <a:sym typeface="Verdana" panose="020B0604030504040204" pitchFamily="34" charset="0"/>
                        </a:defRPr>
                      </a:lvl5pPr>
                      <a:lvl6pPr defTabSz="0" fontAlgn="base">
                        <a:spcBef>
                          <a:spcPct val="20000"/>
                        </a:spcBef>
                        <a:spcAft>
                          <a:spcPct val="0"/>
                        </a:spcAft>
                        <a:buClr>
                          <a:schemeClr val="folHlink"/>
                        </a:buClr>
                        <a:buSzPct val="60000"/>
                        <a:buFont typeface="Wingdings" panose="05000000000000000000" pitchFamily="2" charset="2"/>
                        <a:defRPr sz="1400" b="1">
                          <a:solidFill>
                            <a:schemeClr val="tx1"/>
                          </a:solidFill>
                          <a:latin typeface="微软雅黑" panose="020B0503020204020204" pitchFamily="34" charset="-122"/>
                          <a:ea typeface="微软雅黑" panose="020B0503020204020204" pitchFamily="34" charset="-122"/>
                          <a:sym typeface="Verdana" panose="020B0604030504040204" pitchFamily="34" charset="0"/>
                        </a:defRPr>
                      </a:lvl6pPr>
                      <a:lvl7pPr defTabSz="0" fontAlgn="base">
                        <a:spcBef>
                          <a:spcPct val="20000"/>
                        </a:spcBef>
                        <a:spcAft>
                          <a:spcPct val="0"/>
                        </a:spcAft>
                        <a:buClr>
                          <a:schemeClr val="folHlink"/>
                        </a:buClr>
                        <a:buSzPct val="60000"/>
                        <a:buFont typeface="Wingdings" panose="05000000000000000000" pitchFamily="2" charset="2"/>
                        <a:defRPr sz="1400" b="1">
                          <a:solidFill>
                            <a:schemeClr val="tx1"/>
                          </a:solidFill>
                          <a:latin typeface="微软雅黑" panose="020B0503020204020204" pitchFamily="34" charset="-122"/>
                          <a:ea typeface="微软雅黑" panose="020B0503020204020204" pitchFamily="34" charset="-122"/>
                          <a:sym typeface="Verdana" panose="020B0604030504040204" pitchFamily="34" charset="0"/>
                        </a:defRPr>
                      </a:lvl7pPr>
                      <a:lvl8pPr defTabSz="0" fontAlgn="base">
                        <a:spcBef>
                          <a:spcPct val="20000"/>
                        </a:spcBef>
                        <a:spcAft>
                          <a:spcPct val="0"/>
                        </a:spcAft>
                        <a:buClr>
                          <a:schemeClr val="folHlink"/>
                        </a:buClr>
                        <a:buSzPct val="60000"/>
                        <a:buFont typeface="Wingdings" panose="05000000000000000000" pitchFamily="2" charset="2"/>
                        <a:defRPr sz="1400" b="1">
                          <a:solidFill>
                            <a:schemeClr val="tx1"/>
                          </a:solidFill>
                          <a:latin typeface="微软雅黑" panose="020B0503020204020204" pitchFamily="34" charset="-122"/>
                          <a:ea typeface="微软雅黑" panose="020B0503020204020204" pitchFamily="34" charset="-122"/>
                          <a:sym typeface="Verdana" panose="020B0604030504040204" pitchFamily="34" charset="0"/>
                        </a:defRPr>
                      </a:lvl8pPr>
                      <a:lvl9pPr defTabSz="0" fontAlgn="base">
                        <a:spcBef>
                          <a:spcPct val="20000"/>
                        </a:spcBef>
                        <a:spcAft>
                          <a:spcPct val="0"/>
                        </a:spcAft>
                        <a:buClr>
                          <a:schemeClr val="folHlink"/>
                        </a:buClr>
                        <a:buSzPct val="60000"/>
                        <a:buFont typeface="Wingdings" panose="05000000000000000000" pitchFamily="2" charset="2"/>
                        <a:defRPr sz="1400" b="1">
                          <a:solidFill>
                            <a:schemeClr val="tx1"/>
                          </a:solidFill>
                          <a:latin typeface="微软雅黑" panose="020B0503020204020204" pitchFamily="34" charset="-122"/>
                          <a:ea typeface="微软雅黑" panose="020B0503020204020204" pitchFamily="34" charset="-122"/>
                          <a:sym typeface="Verdana" panose="020B0604030504040204" pitchFamily="34" charset="0"/>
                        </a:defRPr>
                      </a:lvl9pPr>
                    </a:lstStyle>
                    <a:p>
                      <a:pPr marL="0" marR="0" lvl="0" indent="0" algn="ctr" defTabSz="0" rtl="0" eaLnBrk="1" fontAlgn="base" latinLnBrk="0" hangingPunct="1">
                        <a:spcBef>
                          <a:spcPct val="20000"/>
                        </a:spcBef>
                        <a:spcAft>
                          <a:spcPct val="0"/>
                        </a:spcAft>
                        <a:buClr>
                          <a:schemeClr val="folHlink"/>
                        </a:buClr>
                        <a:buSzTx/>
                        <a:buFont typeface="Wingdings" panose="05000000000000000000" pitchFamily="2" charset="2"/>
                        <a:buNone/>
                      </a:pPr>
                      <a:r>
                        <a:rPr kumimoji="0" lang="zh-CN" altLang="en-US" sz="2000" b="0" i="0" u="none" strike="noStrike" cap="none" normalizeH="0" baseline="0" dirty="0">
                          <a:ln>
                            <a:noFill/>
                          </a:ln>
                          <a:solidFill>
                            <a:schemeClr val="tx1"/>
                          </a:solidFill>
                          <a:effectLst/>
                          <a:latin typeface="Times New Roman" panose="02020603050405020304" charset="0"/>
                          <a:ea typeface="宋体" panose="02010600030101010101" pitchFamily="2" charset="-122"/>
                          <a:sym typeface="Verdana" panose="020B0604030504040204" pitchFamily="34" charset="0"/>
                        </a:rPr>
                        <a:t>CET4特别提示</a:t>
                      </a:r>
                      <a:endParaRPr kumimoji="0" lang="zh-CN" altLang="en-US" sz="2000" b="0" i="0" u="none" strike="noStrike" cap="none" normalizeH="0" baseline="0" dirty="0">
                        <a:ln>
                          <a:noFill/>
                        </a:ln>
                        <a:solidFill>
                          <a:schemeClr val="tx1"/>
                        </a:solidFill>
                        <a:effectLst/>
                        <a:latin typeface="Times New Roman" panose="02020603050405020304" charset="0"/>
                        <a:ea typeface="宋体" panose="02010600030101010101" pitchFamily="2" charset="-122"/>
                        <a:sym typeface="Verdana" panose="020B0604030504040204" pitchFamily="34" charset="0"/>
                      </a:endParaRPr>
                    </a:p>
                    <a:p>
                      <a:pPr marL="0" marR="0" lvl="0" indent="0" algn="just" defTabSz="0" rtl="0" eaLnBrk="1" fontAlgn="base" latinLnBrk="0" hangingPunct="1">
                        <a:spcBef>
                          <a:spcPct val="20000"/>
                        </a:spcBef>
                        <a:spcAft>
                          <a:spcPct val="0"/>
                        </a:spcAft>
                        <a:buClr>
                          <a:schemeClr val="folHlink"/>
                        </a:buClr>
                        <a:buSzTx/>
                        <a:buFont typeface="Wingdings" panose="05000000000000000000" pitchFamily="2" charset="2"/>
                        <a:buNone/>
                      </a:pPr>
                      <a:r>
                        <a:rPr kumimoji="0" lang="zh-CN" altLang="en-US" sz="2000" b="0" i="0" u="none" strike="noStrike" cap="none" normalizeH="0" baseline="0" dirty="0">
                          <a:ln>
                            <a:noFill/>
                          </a:ln>
                          <a:solidFill>
                            <a:schemeClr val="tx1"/>
                          </a:solidFill>
                          <a:effectLst/>
                          <a:latin typeface="Times New Roman" panose="02020603050405020304" charset="0"/>
                          <a:ea typeface="宋体" panose="02010600030101010101" pitchFamily="2" charset="-122"/>
                          <a:sym typeface="Verdana" panose="020B0604030504040204" pitchFamily="34" charset="0"/>
                        </a:rPr>
                        <a:t>考点名称：</a:t>
                      </a:r>
                      <a:r>
                        <a:rPr kumimoji="0" lang="zh-CN" altLang="en-US" sz="2400" b="0" i="0" u="none" strike="noStrike" cap="none" normalizeH="0" baseline="0" dirty="0">
                          <a:ln>
                            <a:noFill/>
                          </a:ln>
                          <a:solidFill>
                            <a:srgbClr val="FF5050"/>
                          </a:solidFill>
                          <a:effectLst/>
                          <a:latin typeface="Times New Roman" panose="02020603050405020304" charset="0"/>
                          <a:ea typeface="宋体" panose="02010600030101010101" pitchFamily="2" charset="-122"/>
                          <a:sym typeface="Verdana" panose="020B0604030504040204" pitchFamily="34" charset="0"/>
                        </a:rPr>
                        <a:t>广</a:t>
                      </a:r>
                      <a:r>
                        <a:rPr kumimoji="0" lang="zh-CN" altLang="en-US" sz="2400" b="0" i="0" u="none" strike="noStrike" kern="1200" cap="none" normalizeH="0" baseline="0" dirty="0">
                          <a:ln>
                            <a:noFill/>
                          </a:ln>
                          <a:solidFill>
                            <a:srgbClr val="FF5050"/>
                          </a:solidFill>
                          <a:effectLst/>
                          <a:latin typeface="Times New Roman" panose="02020603050405020304" charset="0"/>
                          <a:ea typeface="宋体" panose="02010600030101010101" pitchFamily="2" charset="-122"/>
                          <a:cs typeface="+mn-cs"/>
                          <a:sym typeface="Verdana" panose="020B0604030504040204" pitchFamily="34" charset="0"/>
                        </a:rPr>
                        <a:t>东东软</a:t>
                      </a:r>
                      <a:r>
                        <a:rPr kumimoji="0" lang="zh-CN" altLang="en-US" sz="2400" b="0" i="0" u="none" strike="noStrike" cap="none" normalizeH="0" baseline="0" dirty="0">
                          <a:ln>
                            <a:noFill/>
                          </a:ln>
                          <a:solidFill>
                            <a:srgbClr val="FF5050"/>
                          </a:solidFill>
                          <a:effectLst/>
                          <a:latin typeface="Times New Roman" panose="02020603050405020304" charset="0"/>
                          <a:ea typeface="宋体" panose="02010600030101010101" pitchFamily="2" charset="-122"/>
                          <a:sym typeface="Verdana" panose="020B0604030504040204" pitchFamily="34" charset="0"/>
                        </a:rPr>
                        <a:t>学院</a:t>
                      </a:r>
                      <a:endParaRPr kumimoji="0" lang="zh-CN" altLang="en-US" sz="2400" b="0" i="0" u="none" strike="noStrike" cap="none" normalizeH="0" baseline="0" dirty="0">
                        <a:ln>
                          <a:noFill/>
                        </a:ln>
                        <a:solidFill>
                          <a:srgbClr val="FF5050"/>
                        </a:solidFill>
                        <a:effectLst/>
                        <a:latin typeface="Times New Roman" panose="02020603050405020304" charset="0"/>
                        <a:ea typeface="宋体" panose="02010600030101010101" pitchFamily="2" charset="-122"/>
                        <a:sym typeface="Verdana" panose="020B0604030504040204" pitchFamily="34" charset="0"/>
                      </a:endParaRPr>
                    </a:p>
                    <a:p>
                      <a:pPr marL="0" marR="0" lvl="0" indent="0" algn="just" defTabSz="0" rtl="0" eaLnBrk="1" fontAlgn="base" latinLnBrk="0" hangingPunct="1">
                        <a:spcBef>
                          <a:spcPct val="20000"/>
                        </a:spcBef>
                        <a:spcAft>
                          <a:spcPct val="0"/>
                        </a:spcAft>
                        <a:buClr>
                          <a:schemeClr val="folHlink"/>
                        </a:buClr>
                        <a:buSzTx/>
                        <a:buFont typeface="Wingdings" panose="05000000000000000000" pitchFamily="2" charset="2"/>
                        <a:buNone/>
                      </a:pPr>
                      <a:r>
                        <a:rPr kumimoji="0" lang="zh-CN" altLang="en-US" sz="2000" b="0" i="0" u="none" strike="noStrike" cap="none" normalizeH="0" baseline="0" dirty="0">
                          <a:ln>
                            <a:noFill/>
                          </a:ln>
                          <a:solidFill>
                            <a:schemeClr val="tx1"/>
                          </a:solidFill>
                          <a:effectLst/>
                          <a:latin typeface="Times New Roman" panose="02020603050405020304" charset="0"/>
                          <a:ea typeface="宋体" panose="02010600030101010101" pitchFamily="2" charset="-122"/>
                          <a:sym typeface="Verdana" panose="020B0604030504040204" pitchFamily="34" charset="0"/>
                        </a:rPr>
                        <a:t>考点代码：44</a:t>
                      </a:r>
                      <a:r>
                        <a:rPr kumimoji="0" lang="en-US" altLang="zh-CN" sz="2000" b="0" i="0" u="none" strike="noStrike" cap="none" normalizeH="0" baseline="0" dirty="0">
                          <a:ln>
                            <a:noFill/>
                          </a:ln>
                          <a:solidFill>
                            <a:schemeClr val="tx1"/>
                          </a:solidFill>
                          <a:effectLst/>
                          <a:latin typeface="Times New Roman" panose="02020603050405020304" charset="0"/>
                          <a:ea typeface="宋体" panose="02010600030101010101" pitchFamily="2" charset="-122"/>
                          <a:sym typeface="Verdana" panose="020B0604030504040204" pitchFamily="34" charset="0"/>
                        </a:rPr>
                        <a:t>085</a:t>
                      </a:r>
                      <a:r>
                        <a:rPr kumimoji="0" lang="zh-CN" altLang="en-US" sz="2000" b="0" i="0" u="none" strike="noStrike" cap="none" normalizeH="0" baseline="0" dirty="0">
                          <a:ln>
                            <a:noFill/>
                          </a:ln>
                          <a:solidFill>
                            <a:schemeClr val="tx1"/>
                          </a:solidFill>
                          <a:effectLst/>
                          <a:latin typeface="Times New Roman" panose="02020603050405020304" charset="0"/>
                          <a:ea typeface="宋体" panose="02010600030101010101" pitchFamily="2" charset="-122"/>
                          <a:sym typeface="Verdana" panose="020B0604030504040204" pitchFamily="34" charset="0"/>
                        </a:rPr>
                        <a:t>    校区代码：</a:t>
                      </a:r>
                      <a:r>
                        <a:rPr kumimoji="0" lang="en-US" altLang="zh-CN" sz="2000" b="1" i="0" u="none" strike="noStrike" cap="none" normalizeH="0" baseline="0" dirty="0">
                          <a:ln>
                            <a:noFill/>
                          </a:ln>
                          <a:solidFill>
                            <a:srgbClr val="FF0000"/>
                          </a:solidFill>
                          <a:effectLst/>
                          <a:latin typeface="Times New Roman" panose="02020603050405020304" charset="0"/>
                          <a:ea typeface="宋体" panose="02010600030101010101" pitchFamily="2" charset="-122"/>
                          <a:sym typeface="Verdana" panose="020B0604030504040204" pitchFamily="34" charset="0"/>
                        </a:rPr>
                        <a:t>0</a:t>
                      </a:r>
                      <a:endParaRPr kumimoji="0" lang="zh-CN" altLang="en-US" sz="2000" b="0" i="0" u="none" strike="noStrike" cap="none" normalizeH="0" baseline="0" dirty="0">
                        <a:ln>
                          <a:noFill/>
                        </a:ln>
                        <a:solidFill>
                          <a:schemeClr val="tx1"/>
                        </a:solidFill>
                        <a:effectLst/>
                        <a:latin typeface="Times New Roman" panose="02020603050405020304" charset="0"/>
                        <a:ea typeface="宋体" panose="02010600030101010101" pitchFamily="2" charset="-122"/>
                        <a:sym typeface="Verdana" panose="020B0604030504040204" pitchFamily="34" charset="0"/>
                      </a:endParaRPr>
                    </a:p>
                    <a:p>
                      <a:pPr marL="0" marR="0" lvl="0" indent="0" algn="just" defTabSz="0" rtl="0" eaLnBrk="1" fontAlgn="base" latinLnBrk="0" hangingPunct="1">
                        <a:spcBef>
                          <a:spcPct val="20000"/>
                        </a:spcBef>
                        <a:spcAft>
                          <a:spcPct val="0"/>
                        </a:spcAft>
                        <a:buClr>
                          <a:schemeClr val="folHlink"/>
                        </a:buClr>
                        <a:buSzTx/>
                        <a:buFont typeface="Wingdings" panose="05000000000000000000" pitchFamily="2" charset="2"/>
                        <a:buNone/>
                      </a:pPr>
                      <a:r>
                        <a:rPr kumimoji="0" lang="zh-CN" altLang="en-US" sz="2000" b="0" i="0" u="none" strike="noStrike" cap="none" normalizeH="0" baseline="0" dirty="0">
                          <a:ln>
                            <a:noFill/>
                          </a:ln>
                          <a:solidFill>
                            <a:schemeClr val="tx1"/>
                          </a:solidFill>
                          <a:effectLst/>
                          <a:latin typeface="Times New Roman" panose="02020603050405020304" charset="0"/>
                          <a:ea typeface="宋体" panose="02010600030101010101" pitchFamily="2" charset="-122"/>
                          <a:sym typeface="Verdana" panose="020B0604030504040204" pitchFamily="34" charset="0"/>
                        </a:rPr>
                        <a:t>听力调频：</a:t>
                      </a:r>
                      <a:r>
                        <a:rPr kumimoji="0" lang="en-US" altLang="zh-CN" sz="2000" b="0" i="0" kern="1200" dirty="0">
                          <a:solidFill>
                            <a:srgbClr val="026974"/>
                          </a:solidFill>
                          <a:effectLst/>
                          <a:latin typeface="Times New Roman" panose="02020603050405020304" charset="0"/>
                          <a:ea typeface="宋体" panose="02010600030101010101" pitchFamily="2" charset="-122"/>
                          <a:cs typeface="+mn-cs"/>
                          <a:sym typeface="Verdana" panose="020B0604030504040204" pitchFamily="34" charset="0"/>
                        </a:rPr>
                        <a:t>FM82.0</a:t>
                      </a:r>
                      <a:r>
                        <a:rPr kumimoji="0" lang="zh-CN" altLang="en-US" sz="2000" b="0" i="0" kern="1200" dirty="0">
                          <a:solidFill>
                            <a:srgbClr val="026974"/>
                          </a:solidFill>
                          <a:effectLst/>
                          <a:latin typeface="Times New Roman" panose="02020603050405020304" charset="0"/>
                          <a:ea typeface="宋体" panose="02010600030101010101" pitchFamily="2" charset="-122"/>
                          <a:cs typeface="+mn-cs"/>
                          <a:sym typeface="Verdana" panose="020B0604030504040204" pitchFamily="34" charset="0"/>
                        </a:rPr>
                        <a:t>，</a:t>
                      </a:r>
                      <a:r>
                        <a:rPr kumimoji="0" lang="en-US" altLang="zh-CN" sz="2000" b="0" i="0" kern="1200" dirty="0">
                          <a:solidFill>
                            <a:srgbClr val="026974"/>
                          </a:solidFill>
                          <a:effectLst/>
                          <a:latin typeface="Times New Roman" panose="02020603050405020304" charset="0"/>
                          <a:ea typeface="宋体" panose="02010600030101010101" pitchFamily="2" charset="-122"/>
                          <a:cs typeface="+mn-cs"/>
                          <a:sym typeface="Verdana" panose="020B0604030504040204" pitchFamily="34" charset="0"/>
                        </a:rPr>
                        <a:t>A</a:t>
                      </a:r>
                      <a:r>
                        <a:rPr kumimoji="0" lang="zh-CN" altLang="en-US" sz="2000" b="0" i="0" kern="1200" dirty="0">
                          <a:solidFill>
                            <a:srgbClr val="026974"/>
                          </a:solidFill>
                          <a:effectLst/>
                          <a:latin typeface="Times New Roman" panose="02020603050405020304" charset="0"/>
                          <a:ea typeface="宋体" panose="02010600030101010101" pitchFamily="2" charset="-122"/>
                          <a:cs typeface="+mn-cs"/>
                          <a:sym typeface="Verdana" panose="020B0604030504040204" pitchFamily="34" charset="0"/>
                        </a:rPr>
                        <a:t>、</a:t>
                      </a:r>
                      <a:r>
                        <a:rPr kumimoji="0" lang="en-US" altLang="zh-CN" sz="2000" b="0" i="0" kern="1200" dirty="0">
                          <a:solidFill>
                            <a:srgbClr val="026974"/>
                          </a:solidFill>
                          <a:effectLst/>
                          <a:latin typeface="Times New Roman" panose="02020603050405020304" charset="0"/>
                          <a:ea typeface="宋体" panose="02010600030101010101" pitchFamily="2" charset="-122"/>
                          <a:cs typeface="+mn-cs"/>
                          <a:sym typeface="Verdana" panose="020B0604030504040204" pitchFamily="34" charset="0"/>
                        </a:rPr>
                        <a:t>B</a:t>
                      </a:r>
                      <a:r>
                        <a:rPr kumimoji="0" lang="zh-CN" altLang="en-US" sz="2000" b="0" i="0" kern="1200" dirty="0">
                          <a:solidFill>
                            <a:srgbClr val="026974"/>
                          </a:solidFill>
                          <a:effectLst/>
                          <a:latin typeface="Times New Roman" panose="02020603050405020304" charset="0"/>
                          <a:ea typeface="宋体" panose="02010600030101010101" pitchFamily="2" charset="-122"/>
                          <a:cs typeface="+mn-cs"/>
                          <a:sym typeface="Verdana" panose="020B0604030504040204" pitchFamily="34" charset="0"/>
                        </a:rPr>
                        <a:t>、</a:t>
                      </a:r>
                      <a:r>
                        <a:rPr kumimoji="0" lang="en-US" altLang="zh-CN" sz="2000" b="0" i="0" kern="1200" dirty="0">
                          <a:solidFill>
                            <a:srgbClr val="026974"/>
                          </a:solidFill>
                          <a:effectLst/>
                          <a:latin typeface="Times New Roman" panose="02020603050405020304" charset="0"/>
                          <a:ea typeface="宋体" panose="02010600030101010101" pitchFamily="2" charset="-122"/>
                          <a:cs typeface="+mn-cs"/>
                          <a:sym typeface="Verdana" panose="020B0604030504040204" pitchFamily="34" charset="0"/>
                        </a:rPr>
                        <a:t>C</a:t>
                      </a:r>
                      <a:r>
                        <a:rPr kumimoji="0" lang="zh-CN" altLang="en-US" sz="2000" b="0" i="0" kern="1200" dirty="0">
                          <a:solidFill>
                            <a:srgbClr val="026974"/>
                          </a:solidFill>
                          <a:effectLst/>
                          <a:latin typeface="Times New Roman" panose="02020603050405020304" charset="0"/>
                          <a:ea typeface="宋体" panose="02010600030101010101" pitchFamily="2" charset="-122"/>
                          <a:cs typeface="+mn-cs"/>
                          <a:sym typeface="Verdana" panose="020B0604030504040204" pitchFamily="34" charset="0"/>
                        </a:rPr>
                        <a:t>、</a:t>
                      </a:r>
                      <a:r>
                        <a:rPr kumimoji="0" lang="en-US" altLang="zh-CN" sz="2000" b="0" i="0" kern="1200" dirty="0">
                          <a:solidFill>
                            <a:srgbClr val="026974"/>
                          </a:solidFill>
                          <a:effectLst/>
                          <a:latin typeface="Times New Roman" panose="02020603050405020304" charset="0"/>
                          <a:ea typeface="宋体" panose="02010600030101010101" pitchFamily="2" charset="-122"/>
                          <a:cs typeface="+mn-cs"/>
                          <a:sym typeface="Verdana" panose="020B0604030504040204" pitchFamily="34" charset="0"/>
                        </a:rPr>
                        <a:t>H</a:t>
                      </a:r>
                      <a:r>
                        <a:rPr kumimoji="0" lang="zh-CN" altLang="en-US" sz="2000" b="0" i="0" kern="1200" dirty="0">
                          <a:solidFill>
                            <a:srgbClr val="026974"/>
                          </a:solidFill>
                          <a:effectLst/>
                          <a:latin typeface="Times New Roman" panose="02020603050405020304" charset="0"/>
                          <a:ea typeface="宋体" panose="02010600030101010101" pitchFamily="2" charset="-122"/>
                          <a:cs typeface="+mn-cs"/>
                          <a:sym typeface="Verdana" panose="020B0604030504040204" pitchFamily="34" charset="0"/>
                        </a:rPr>
                        <a:t>座备用</a:t>
                      </a:r>
                      <a:r>
                        <a:rPr kumimoji="0" lang="en-US" altLang="zh-CN" sz="2000" b="0" i="0" kern="1200" dirty="0">
                          <a:solidFill>
                            <a:srgbClr val="026974"/>
                          </a:solidFill>
                          <a:effectLst/>
                          <a:latin typeface="Times New Roman" panose="02020603050405020304" charset="0"/>
                          <a:ea typeface="宋体" panose="02010600030101010101" pitchFamily="2" charset="-122"/>
                          <a:cs typeface="+mn-cs"/>
                          <a:sym typeface="Verdana" panose="020B0604030504040204" pitchFamily="34" charset="0"/>
                        </a:rPr>
                        <a:t>FM81.0</a:t>
                      </a:r>
                      <a:r>
                        <a:rPr kumimoji="0" lang="zh-CN" altLang="en-US" sz="2000" b="0" i="0" kern="1200" dirty="0">
                          <a:solidFill>
                            <a:srgbClr val="026974"/>
                          </a:solidFill>
                          <a:effectLst/>
                          <a:latin typeface="Times New Roman" panose="02020603050405020304" charset="0"/>
                          <a:ea typeface="宋体" panose="02010600030101010101" pitchFamily="2" charset="-122"/>
                          <a:cs typeface="+mn-cs"/>
                          <a:sym typeface="Verdana" panose="020B0604030504040204" pitchFamily="34" charset="0"/>
                        </a:rPr>
                        <a:t>， </a:t>
                      </a:r>
                      <a:r>
                        <a:rPr kumimoji="0" lang="en-US" altLang="zh-CN" sz="2000" b="0" i="0" kern="1200" dirty="0">
                          <a:solidFill>
                            <a:srgbClr val="026974"/>
                          </a:solidFill>
                          <a:effectLst/>
                          <a:latin typeface="Times New Roman" panose="02020603050405020304" charset="0"/>
                          <a:ea typeface="宋体" panose="02010600030101010101" pitchFamily="2" charset="-122"/>
                          <a:cs typeface="+mn-cs"/>
                          <a:sym typeface="Verdana" panose="020B0604030504040204" pitchFamily="34" charset="0"/>
                        </a:rPr>
                        <a:t>E</a:t>
                      </a:r>
                      <a:r>
                        <a:rPr kumimoji="0" lang="zh-CN" altLang="en-US" sz="2000" b="0" i="0" kern="1200" dirty="0">
                          <a:solidFill>
                            <a:srgbClr val="026974"/>
                          </a:solidFill>
                          <a:effectLst/>
                          <a:latin typeface="Times New Roman" panose="02020603050405020304" charset="0"/>
                          <a:ea typeface="宋体" panose="02010600030101010101" pitchFamily="2" charset="-122"/>
                          <a:cs typeface="+mn-cs"/>
                          <a:sym typeface="Verdana" panose="020B0604030504040204" pitchFamily="34" charset="0"/>
                        </a:rPr>
                        <a:t>、</a:t>
                      </a:r>
                      <a:r>
                        <a:rPr kumimoji="0" lang="en-US" altLang="zh-CN" sz="2000" b="0" i="0" kern="1200" dirty="0">
                          <a:solidFill>
                            <a:srgbClr val="026974"/>
                          </a:solidFill>
                          <a:effectLst/>
                          <a:latin typeface="Times New Roman" panose="02020603050405020304" charset="0"/>
                          <a:ea typeface="宋体" panose="02010600030101010101" pitchFamily="2" charset="-122"/>
                          <a:cs typeface="+mn-cs"/>
                          <a:sym typeface="Verdana" panose="020B0604030504040204" pitchFamily="34" charset="0"/>
                        </a:rPr>
                        <a:t>F</a:t>
                      </a:r>
                      <a:r>
                        <a:rPr kumimoji="0" lang="zh-CN" altLang="en-US" sz="2000" b="0" i="0" kern="1200" dirty="0">
                          <a:solidFill>
                            <a:srgbClr val="026974"/>
                          </a:solidFill>
                          <a:effectLst/>
                          <a:latin typeface="Times New Roman" panose="02020603050405020304" charset="0"/>
                          <a:ea typeface="宋体" panose="02010600030101010101" pitchFamily="2" charset="-122"/>
                          <a:cs typeface="+mn-cs"/>
                          <a:sym typeface="Verdana" panose="020B0604030504040204" pitchFamily="34" charset="0"/>
                        </a:rPr>
                        <a:t>座备用</a:t>
                      </a:r>
                      <a:r>
                        <a:rPr kumimoji="0" lang="en-US" altLang="zh-CN" sz="2000" b="0" i="0" kern="1200" dirty="0">
                          <a:solidFill>
                            <a:srgbClr val="026974"/>
                          </a:solidFill>
                          <a:effectLst/>
                          <a:latin typeface="Times New Roman" panose="02020603050405020304" charset="0"/>
                          <a:ea typeface="宋体" panose="02010600030101010101" pitchFamily="2" charset="-122"/>
                          <a:cs typeface="+mn-cs"/>
                          <a:sym typeface="Verdana" panose="020B0604030504040204" pitchFamily="34" charset="0"/>
                        </a:rPr>
                        <a:t>FM78.5</a:t>
                      </a:r>
                      <a:endParaRPr kumimoji="0" lang="en-US" altLang="zh-CN" sz="2000" b="0" i="0" u="none" strike="noStrike" kern="1200" cap="none" normalizeH="0" baseline="0" dirty="0">
                        <a:ln>
                          <a:noFill/>
                        </a:ln>
                        <a:solidFill>
                          <a:schemeClr val="tx1"/>
                        </a:solidFill>
                        <a:effectLst/>
                        <a:latin typeface="Times New Roman" panose="02020603050405020304" charset="0"/>
                        <a:ea typeface="宋体" panose="02010600030101010101" pitchFamily="2" charset="-122"/>
                        <a:cs typeface="+mn-cs"/>
                        <a:sym typeface="Verdana" panose="020B0604030504040204" pitchFamily="34" charset="0"/>
                      </a:endParaRPr>
                    </a:p>
                    <a:p>
                      <a:pPr marL="0" marR="0" lvl="0" indent="0" algn="just" defTabSz="0" rtl="0" eaLnBrk="1" fontAlgn="base" latinLnBrk="0" hangingPunct="1">
                        <a:spcBef>
                          <a:spcPct val="20000"/>
                        </a:spcBef>
                        <a:spcAft>
                          <a:spcPct val="0"/>
                        </a:spcAft>
                        <a:buClr>
                          <a:schemeClr val="folHlink"/>
                        </a:buClr>
                        <a:buSzTx/>
                        <a:buFont typeface="Wingdings" panose="05000000000000000000" pitchFamily="2" charset="2"/>
                        <a:buNone/>
                      </a:pPr>
                      <a:r>
                        <a:rPr kumimoji="0" lang="zh-CN" altLang="en-US" sz="2000" b="0" i="0" u="none" strike="noStrike" cap="none" normalizeH="0" baseline="0" dirty="0">
                          <a:ln>
                            <a:noFill/>
                          </a:ln>
                          <a:solidFill>
                            <a:schemeClr val="tx1"/>
                          </a:solidFill>
                          <a:effectLst/>
                          <a:latin typeface="Times New Roman" panose="02020603050405020304" charset="0"/>
                          <a:ea typeface="宋体" panose="02010600030101010101" pitchFamily="2" charset="-122"/>
                          <a:sym typeface="Verdana" panose="020B0604030504040204" pitchFamily="34" charset="0"/>
                        </a:rPr>
                        <a:t>9:00--发答题卡1、答题卡2和试题册，粘贴条形码、填写信息。</a:t>
                      </a:r>
                      <a:endParaRPr kumimoji="0" lang="zh-CN" altLang="en-US" sz="2000" b="0" i="0" u="none" strike="noStrike" cap="none" normalizeH="0" baseline="0" dirty="0">
                        <a:ln>
                          <a:noFill/>
                        </a:ln>
                        <a:solidFill>
                          <a:schemeClr val="tx1"/>
                        </a:solidFill>
                        <a:effectLst/>
                        <a:latin typeface="Times New Roman" panose="02020603050405020304" charset="0"/>
                        <a:ea typeface="宋体" panose="02010600030101010101" pitchFamily="2" charset="-122"/>
                        <a:sym typeface="Verdana" panose="020B0604030504040204" pitchFamily="34" charset="0"/>
                      </a:endParaRPr>
                    </a:p>
                    <a:p>
                      <a:pPr marL="0" marR="0" lvl="0" indent="0" algn="just" defTabSz="0" rtl="0" eaLnBrk="1" fontAlgn="base" latinLnBrk="0" hangingPunct="1">
                        <a:spcBef>
                          <a:spcPct val="20000"/>
                        </a:spcBef>
                        <a:spcAft>
                          <a:spcPct val="0"/>
                        </a:spcAft>
                        <a:buClr>
                          <a:schemeClr val="folHlink"/>
                        </a:buClr>
                        <a:buSzTx/>
                        <a:buFont typeface="Wingdings" panose="05000000000000000000" pitchFamily="2" charset="2"/>
                        <a:buNone/>
                      </a:pPr>
                      <a:r>
                        <a:rPr kumimoji="0" lang="zh-CN" altLang="en-US" sz="2000" b="0" i="0" u="none" strike="noStrike" cap="none" normalizeH="0" baseline="0" dirty="0">
                          <a:ln>
                            <a:noFill/>
                          </a:ln>
                          <a:solidFill>
                            <a:schemeClr val="tx1"/>
                          </a:solidFill>
                          <a:effectLst/>
                          <a:latin typeface="Times New Roman" panose="02020603050405020304" charset="0"/>
                          <a:ea typeface="宋体" panose="02010600030101010101" pitchFamily="2" charset="-122"/>
                          <a:sym typeface="Verdana" panose="020B0604030504040204" pitchFamily="34" charset="0"/>
                        </a:rPr>
                        <a:t>9:10--考试正式开始。</a:t>
                      </a:r>
                      <a:endParaRPr kumimoji="0" lang="zh-CN" altLang="en-US" sz="2000" b="0" i="0" u="none" strike="noStrike" cap="none" normalizeH="0" baseline="0" dirty="0">
                        <a:ln>
                          <a:noFill/>
                        </a:ln>
                        <a:solidFill>
                          <a:schemeClr val="tx1"/>
                        </a:solidFill>
                        <a:effectLst/>
                        <a:latin typeface="Times New Roman" panose="02020603050405020304" charset="0"/>
                        <a:ea typeface="宋体" panose="02010600030101010101" pitchFamily="2" charset="-122"/>
                        <a:sym typeface="Verdana" panose="020B0604030504040204" pitchFamily="34" charset="0"/>
                      </a:endParaRPr>
                    </a:p>
                    <a:p>
                      <a:pPr marL="0" marR="0" lvl="0" indent="0" algn="just" defTabSz="0" rtl="0" eaLnBrk="1" fontAlgn="base" latinLnBrk="0" hangingPunct="1">
                        <a:spcBef>
                          <a:spcPct val="20000"/>
                        </a:spcBef>
                        <a:spcAft>
                          <a:spcPct val="0"/>
                        </a:spcAft>
                        <a:buClr>
                          <a:schemeClr val="folHlink"/>
                        </a:buClr>
                        <a:buSzTx/>
                        <a:buFont typeface="Wingdings" panose="05000000000000000000" pitchFamily="2" charset="2"/>
                        <a:buNone/>
                      </a:pPr>
                      <a:r>
                        <a:rPr kumimoji="0" lang="zh-CN" altLang="en-US" sz="2000" b="0" i="0" u="none" strike="noStrike" cap="none" normalizeH="0" baseline="0" dirty="0">
                          <a:ln>
                            <a:noFill/>
                          </a:ln>
                          <a:solidFill>
                            <a:schemeClr val="tx1"/>
                          </a:solidFill>
                          <a:effectLst/>
                          <a:latin typeface="Times New Roman" panose="02020603050405020304" charset="0"/>
                          <a:ea typeface="宋体" panose="02010600030101010101" pitchFamily="2" charset="-122"/>
                          <a:sym typeface="Verdana" panose="020B0604030504040204" pitchFamily="34" charset="0"/>
                        </a:rPr>
                        <a:t>9:10--9:40在答题卡1上完成写作部分。</a:t>
                      </a:r>
                      <a:endParaRPr kumimoji="0" lang="zh-CN" altLang="en-US" sz="2000" b="0" i="0" u="none" strike="noStrike" cap="none" normalizeH="0" baseline="0" dirty="0">
                        <a:ln>
                          <a:noFill/>
                        </a:ln>
                        <a:solidFill>
                          <a:schemeClr val="tx1"/>
                        </a:solidFill>
                        <a:effectLst/>
                        <a:latin typeface="Times New Roman" panose="02020603050405020304" charset="0"/>
                        <a:ea typeface="宋体" panose="02010600030101010101" pitchFamily="2" charset="-122"/>
                        <a:sym typeface="Verdana" panose="020B0604030504040204" pitchFamily="34" charset="0"/>
                      </a:endParaRPr>
                    </a:p>
                    <a:p>
                      <a:pPr marL="0" marR="0" lvl="0" indent="0" algn="just" defTabSz="0" rtl="0" eaLnBrk="1" fontAlgn="base" latinLnBrk="0" hangingPunct="1">
                        <a:spcBef>
                          <a:spcPct val="20000"/>
                        </a:spcBef>
                        <a:spcAft>
                          <a:spcPct val="0"/>
                        </a:spcAft>
                        <a:buClr>
                          <a:schemeClr val="folHlink"/>
                        </a:buClr>
                        <a:buSzTx/>
                        <a:buFont typeface="Wingdings" panose="05000000000000000000" pitchFamily="2" charset="2"/>
                        <a:buNone/>
                      </a:pPr>
                      <a:r>
                        <a:rPr kumimoji="0" lang="zh-CN" altLang="en-US" sz="2000" b="0" i="0" u="none" strike="noStrike" cap="none" normalizeH="0" baseline="0" dirty="0">
                          <a:ln>
                            <a:noFill/>
                          </a:ln>
                          <a:solidFill>
                            <a:schemeClr val="tx1"/>
                          </a:solidFill>
                          <a:effectLst/>
                          <a:latin typeface="Times New Roman" panose="02020603050405020304" charset="0"/>
                          <a:ea typeface="宋体" panose="02010600030101010101" pitchFamily="2" charset="-122"/>
                          <a:sym typeface="Verdana" panose="020B0604030504040204" pitchFamily="34" charset="0"/>
                        </a:rPr>
                        <a:t>9:40--听力考试开始。</a:t>
                      </a:r>
                      <a:endParaRPr kumimoji="0" lang="zh-CN" altLang="en-US" sz="2000" b="0" i="0" u="none" strike="noStrike" cap="none" normalizeH="0" baseline="0" dirty="0">
                        <a:ln>
                          <a:noFill/>
                        </a:ln>
                        <a:solidFill>
                          <a:schemeClr val="tx1"/>
                        </a:solidFill>
                        <a:effectLst/>
                        <a:latin typeface="Times New Roman" panose="02020603050405020304" charset="0"/>
                        <a:ea typeface="宋体" panose="02010600030101010101" pitchFamily="2" charset="-122"/>
                        <a:sym typeface="Verdana" panose="020B0604030504040204" pitchFamily="34" charset="0"/>
                      </a:endParaRPr>
                    </a:p>
                    <a:p>
                      <a:pPr marL="0" marR="0" lvl="0" indent="0" algn="just" defTabSz="0" rtl="0" eaLnBrk="1" fontAlgn="base" latinLnBrk="0" hangingPunct="1">
                        <a:spcBef>
                          <a:spcPct val="20000"/>
                        </a:spcBef>
                        <a:spcAft>
                          <a:spcPct val="0"/>
                        </a:spcAft>
                        <a:buClr>
                          <a:schemeClr val="folHlink"/>
                        </a:buClr>
                        <a:buSzTx/>
                        <a:buFont typeface="Wingdings" panose="05000000000000000000" pitchFamily="2" charset="2"/>
                        <a:buNone/>
                      </a:pPr>
                      <a:r>
                        <a:rPr kumimoji="0" lang="zh-CN" altLang="en-US" sz="2000" b="0" i="0" u="none" strike="noStrike" cap="none" normalizeH="0" baseline="0" dirty="0">
                          <a:ln>
                            <a:noFill/>
                          </a:ln>
                          <a:solidFill>
                            <a:schemeClr val="tx1"/>
                          </a:solidFill>
                          <a:effectLst/>
                          <a:latin typeface="Times New Roman" panose="02020603050405020304" charset="0"/>
                          <a:ea typeface="宋体" panose="02010600030101010101" pitchFamily="2" charset="-122"/>
                          <a:sym typeface="Verdana" panose="020B0604030504040204" pitchFamily="34" charset="0"/>
                        </a:rPr>
                        <a:t>10:05--听力考试结束，回收答题卡1。</a:t>
                      </a:r>
                      <a:endParaRPr kumimoji="0" lang="zh-CN" altLang="en-US" sz="2000" b="0" i="0" u="none" strike="noStrike" cap="none" normalizeH="0" baseline="0" dirty="0">
                        <a:ln>
                          <a:noFill/>
                        </a:ln>
                        <a:solidFill>
                          <a:schemeClr val="tx1"/>
                        </a:solidFill>
                        <a:effectLst/>
                        <a:latin typeface="Times New Roman" panose="02020603050405020304" charset="0"/>
                        <a:ea typeface="宋体" panose="02010600030101010101" pitchFamily="2" charset="-122"/>
                        <a:sym typeface="Verdana" panose="020B0604030504040204" pitchFamily="34" charset="0"/>
                      </a:endParaRPr>
                    </a:p>
                    <a:p>
                      <a:pPr marL="0" marR="0" lvl="0" indent="0" algn="just" defTabSz="0" rtl="0" eaLnBrk="1" fontAlgn="base" latinLnBrk="0" hangingPunct="1">
                        <a:spcBef>
                          <a:spcPct val="20000"/>
                        </a:spcBef>
                        <a:spcAft>
                          <a:spcPct val="0"/>
                        </a:spcAft>
                        <a:buClr>
                          <a:schemeClr val="folHlink"/>
                        </a:buClr>
                        <a:buSzTx/>
                        <a:buFont typeface="Wingdings" panose="05000000000000000000" pitchFamily="2" charset="2"/>
                        <a:buNone/>
                      </a:pPr>
                      <a:r>
                        <a:rPr kumimoji="0" lang="zh-CN" altLang="en-US" sz="2000" b="0" i="0" u="none" strike="noStrike" cap="none" normalizeH="0" baseline="0" dirty="0">
                          <a:ln>
                            <a:noFill/>
                          </a:ln>
                          <a:solidFill>
                            <a:schemeClr val="tx1"/>
                          </a:solidFill>
                          <a:effectLst/>
                          <a:latin typeface="Times New Roman" panose="02020603050405020304" charset="0"/>
                          <a:ea typeface="宋体" panose="02010600030101010101" pitchFamily="2" charset="-122"/>
                          <a:sym typeface="Verdana" panose="020B0604030504040204" pitchFamily="34" charset="0"/>
                        </a:rPr>
                        <a:t>11:20--考试结束，收试题册及答题卡2。</a:t>
                      </a:r>
                      <a:endParaRPr kumimoji="0" lang="zh-CN" altLang="en-US" sz="2000" b="0" i="0" u="none" strike="noStrike" cap="none" normalizeH="0" baseline="0" dirty="0">
                        <a:ln>
                          <a:noFill/>
                        </a:ln>
                        <a:solidFill>
                          <a:schemeClr val="tx1"/>
                        </a:solidFill>
                        <a:effectLst/>
                        <a:latin typeface="Times New Roman" panose="02020603050405020304" charset="0"/>
                        <a:ea typeface="宋体" panose="02010600030101010101" pitchFamily="2" charset="-122"/>
                        <a:sym typeface="Verdana" panose="020B0604030504040204" pitchFamily="34" charset="0"/>
                      </a:endParaRPr>
                    </a:p>
                  </a:txBody>
                  <a:tcPr horzOverflow="overflow">
                    <a:lnL w="28575" cap="flat" cmpd="sng" algn="ctr">
                      <a:solidFill>
                        <a:srgbClr val="990033"/>
                      </a:solidFill>
                      <a:prstDash val="solid"/>
                      <a:round/>
                      <a:headEnd type="none" w="med" len="med"/>
                      <a:tailEnd type="none" w="med" len="med"/>
                    </a:lnL>
                    <a:lnR w="28575" cap="flat" cmpd="sng" algn="ctr">
                      <a:solidFill>
                        <a:srgbClr val="990033"/>
                      </a:solidFill>
                      <a:prstDash val="solid"/>
                      <a:round/>
                      <a:headEnd type="none" w="med" len="med"/>
                      <a:tailEnd type="none" w="med" len="med"/>
                    </a:lnR>
                    <a:lnT w="28575" cap="flat" cmpd="sng" algn="ctr">
                      <a:solidFill>
                        <a:srgbClr val="990033"/>
                      </a:solidFill>
                      <a:prstDash val="solid"/>
                      <a:round/>
                      <a:headEnd type="none" w="med" len="med"/>
                      <a:tailEnd type="none" w="med" len="med"/>
                    </a:lnT>
                    <a:lnB w="28575" cap="flat" cmpd="sng" algn="ctr">
                      <a:solidFill>
                        <a:srgbClr val="990033"/>
                      </a:solidFill>
                      <a:prstDash val="solid"/>
                      <a:round/>
                      <a:headEnd type="none" w="med" len="med"/>
                      <a:tailEnd type="none" w="med" len="med"/>
                    </a:lnB>
                    <a:lnTlToBr>
                      <a:noFill/>
                    </a:lnTlToBr>
                    <a:lnBlToTr>
                      <a:noFill/>
                    </a:lnBlToTr>
                    <a:noFill/>
                  </a:tcPr>
                </a:tc>
              </a:tr>
            </a:tbl>
          </a:graphicData>
        </a:graphic>
      </p:graphicFrame>
      <p:sp>
        <p:nvSpPr>
          <p:cNvPr id="19465" name="AutoShape 9"/>
          <p:cNvSpPr/>
          <p:nvPr>
            <p:custDataLst>
              <p:tags r:id="rId3"/>
            </p:custDataLst>
          </p:nvPr>
        </p:nvSpPr>
        <p:spPr>
          <a:xfrm rot="576912">
            <a:off x="6055997" y="4924108"/>
            <a:ext cx="2511425" cy="1592262"/>
          </a:xfrm>
          <a:prstGeom prst="irregularSeal2">
            <a:avLst/>
          </a:prstGeom>
          <a:solidFill>
            <a:schemeClr val="accent6"/>
          </a:solidFill>
          <a:ln w="9525">
            <a:noFill/>
          </a:ln>
        </p:spPr>
        <p:txBody>
          <a:bodyPr wrap="none" anchor="ctr" anchorCtr="0"/>
          <a:lstStyle/>
          <a:p>
            <a:pPr algn="ctr">
              <a:buFont typeface="Arial" panose="020B0604020202020204" pitchFamily="34" charset="0"/>
            </a:pPr>
            <a:r>
              <a:rPr lang="zh-CN" altLang="zh-CN" sz="2400" dirty="0">
                <a:solidFill>
                  <a:srgbClr val="FFFFFF"/>
                </a:solidFill>
                <a:latin typeface="Times New Roman" panose="02020603050405020304" charset="0"/>
                <a:ea typeface="宋体" panose="02010600030101010101" pitchFamily="2" charset="-122"/>
              </a:rPr>
              <a:t>六级与此类似</a:t>
            </a:r>
            <a:endParaRPr lang="zh-CN" altLang="zh-CN" sz="2400" dirty="0">
              <a:solidFill>
                <a:srgbClr val="FFFFFF"/>
              </a:solidFill>
              <a:latin typeface="Times New Roman" panose="02020603050405020304" charset="0"/>
              <a:ea typeface="宋体" panose="02010600030101010101" pitchFamily="2" charset="-122"/>
            </a:endParaRPr>
          </a:p>
        </p:txBody>
      </p:sp>
      <p:sp>
        <p:nvSpPr>
          <p:cNvPr id="13314" name="Rectangle 2"/>
          <p:cNvSpPr>
            <a:spLocks noGrp="1"/>
          </p:cNvSpPr>
          <p:nvPr/>
        </p:nvSpPr>
        <p:spPr>
          <a:xfrm>
            <a:off x="160655" y="333377"/>
            <a:ext cx="8770620" cy="700405"/>
          </a:xfrm>
          <a:prstGeom prst="rect">
            <a:avLst/>
          </a:prstGeom>
          <a:noFill/>
          <a:ln w="9525">
            <a:noFill/>
          </a:ln>
        </p:spPr>
        <p:txBody>
          <a:bodyPr vert="horz" wrap="square" lIns="91440" tIns="45720" rIns="91440" bIns="45720" numCol="1" anchor="ctr" anchorCtr="0" compatLnSpc="1"/>
          <a:lstStyle>
            <a:lvl1pPr algn="ctr" rtl="0" eaLnBrk="0" fontAlgn="base" hangingPunct="0">
              <a:spcBef>
                <a:spcPct val="0"/>
              </a:spcBef>
              <a:spcAft>
                <a:spcPct val="0"/>
              </a:spcAft>
              <a:defRPr sz="3300" kern="1200">
                <a:solidFill>
                  <a:srgbClr val="9F7A70"/>
                </a:solidFill>
                <a:latin typeface="+mj-lt"/>
                <a:ea typeface="+mj-ea"/>
                <a:cs typeface="+mj-cs"/>
              </a:defRPr>
            </a:lvl1pPr>
            <a:lvl2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2pPr>
            <a:lvl3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3pPr>
            <a:lvl4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4pPr>
            <a:lvl5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5pPr>
            <a:lvl6pPr marL="4572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6pPr>
            <a:lvl7pPr marL="9144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7pPr>
            <a:lvl8pPr marL="13716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8pPr>
            <a:lvl9pPr marL="18288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9pPr>
          </a:lstStyle>
          <a:p>
            <a:pPr eaLnBrk="1" fontAlgn="auto" hangingPunct="1">
              <a:spcAft>
                <a:spcPts val="0"/>
              </a:spcAft>
            </a:pPr>
            <a:r>
              <a:rPr lang="zh-CN" altLang="en-US" sz="4000" b="1" dirty="0">
                <a:solidFill>
                  <a:schemeClr val="accent1"/>
                </a:solidFill>
                <a:latin typeface="Times New Roman" panose="02020603050405020304" charset="0"/>
                <a:ea typeface="微软雅黑" panose="020B0503020204020204" pitchFamily="34" charset="-122"/>
              </a:rPr>
              <a:t> </a:t>
            </a:r>
            <a:r>
              <a:rPr lang="zh-CN" altLang="en-US" sz="4000" b="1" dirty="0">
                <a:solidFill>
                  <a:schemeClr val="accent1"/>
                </a:solidFill>
                <a:latin typeface="Times New Roman" panose="02020603050405020304" charset="0"/>
                <a:ea typeface="微软雅黑" panose="020B0503020204020204" pitchFamily="34" charset="-122"/>
                <a:sym typeface="+mn-ea"/>
              </a:rPr>
              <a:t>（一）考场布置</a:t>
            </a:r>
            <a:endParaRPr lang="zh-CN" altLang="en-US" sz="4000" b="1" dirty="0">
              <a:solidFill>
                <a:schemeClr val="accent1"/>
              </a:solidFill>
              <a:latin typeface="Times New Roman" panose="02020603050405020304" charset="0"/>
              <a:ea typeface="微软雅黑" panose="020B0503020204020204" pitchFamily="34" charset="-122"/>
              <a:sym typeface="+mn-ea"/>
            </a:endParaRPr>
          </a:p>
        </p:txBody>
      </p:sp>
      <p:sp>
        <p:nvSpPr>
          <p:cNvPr id="7" name="矩形 6"/>
          <p:cNvSpPr/>
          <p:nvPr>
            <p:custDataLst>
              <p:tags r:id="rId4"/>
            </p:custDataLst>
          </p:nvPr>
        </p:nvSpPr>
        <p:spPr>
          <a:xfrm>
            <a:off x="3851910" y="6175375"/>
            <a:ext cx="5040630" cy="464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latin typeface="Times New Roman" panose="02020603050405020304" charset="0"/>
                <a:ea typeface="宋体" panose="02010600030101010101" pitchFamily="2" charset="-122"/>
                <a:sym typeface="+mn-ea"/>
              </a:rPr>
              <a:t>三、考前准备</a:t>
            </a:r>
            <a:endParaRPr lang="zh-CN" altLang="en-US" sz="2000" b="1" dirty="0">
              <a:solidFill>
                <a:schemeClr val="lt1"/>
              </a:solidFill>
              <a:latin typeface="Times New Roman" panose="02020603050405020304" charset="0"/>
              <a:ea typeface="宋体" panose="02010600030101010101" pitchFamily="2" charset="-122"/>
              <a:sym typeface="+mn-ea"/>
            </a:endParaRPr>
          </a:p>
        </p:txBody>
      </p:sp>
      <p:pic>
        <p:nvPicPr>
          <p:cNvPr id="2" name="图片 1"/>
          <p:cNvPicPr/>
          <p:nvPr>
            <p:custDataLst>
              <p:tags r:id="rId5"/>
            </p:custDataLst>
          </p:nvPr>
        </p:nvPicPr>
        <p:blipFill>
          <a:blip r:embed="rId6" r:link="rId7"/>
          <a:stretch>
            <a:fillRect/>
          </a:stretch>
        </p:blipFill>
        <p:spPr>
          <a:xfrm>
            <a:off x="393382" y="217169"/>
            <a:ext cx="1082675" cy="1123599"/>
          </a:xfrm>
          <a:prstGeom prst="rect">
            <a:avLst/>
          </a:prstGeom>
          <a:solidFill>
            <a:schemeClr val="accent2"/>
          </a:solid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314" name="Rectangle 2"/>
          <p:cNvSpPr>
            <a:spLocks noGrp="1"/>
          </p:cNvSpPr>
          <p:nvPr>
            <p:ph type="title" idx="4294967295"/>
          </p:nvPr>
        </p:nvSpPr>
        <p:spPr>
          <a:xfrm>
            <a:off x="160655" y="333377"/>
            <a:ext cx="8770620" cy="700405"/>
          </a:xfrm>
        </p:spPr>
        <p:txBody>
          <a:bodyPr vert="horz" wrap="square" lIns="91440" tIns="45720" rIns="91440" bIns="45720" numCol="1" anchor="ctr" anchorCtr="0" compatLnSpc="1">
            <a:normAutofit fontScale="90000"/>
          </a:bodyPr>
          <a:lstStyle/>
          <a:p>
            <a:pPr eaLnBrk="1" fontAlgn="auto" hangingPunct="1">
              <a:spcAft>
                <a:spcPts val="0"/>
              </a:spcAft>
            </a:pPr>
            <a:r>
              <a:rPr lang="zh-CN" altLang="en-US" sz="4400" b="1" dirty="0">
                <a:solidFill>
                  <a:schemeClr val="accent1"/>
                </a:solidFill>
                <a:latin typeface="Times New Roman" panose="02020603050405020304" charset="0"/>
                <a:ea typeface="微软雅黑" panose="020B0503020204020204" pitchFamily="34" charset="-122"/>
              </a:rPr>
              <a:t> （一）考场布置</a:t>
            </a:r>
            <a:endParaRPr lang="zh-CN" altLang="en-US" sz="4400" b="1" dirty="0">
              <a:solidFill>
                <a:schemeClr val="accent1"/>
              </a:solidFill>
              <a:latin typeface="Times New Roman" panose="02020603050405020304" charset="0"/>
              <a:ea typeface="微软雅黑" panose="020B0503020204020204" pitchFamily="34" charset="-122"/>
            </a:endParaRPr>
          </a:p>
        </p:txBody>
      </p:sp>
      <p:sp>
        <p:nvSpPr>
          <p:cNvPr id="5" name="Rectangle 3"/>
          <p:cNvSpPr>
            <a:spLocks noGrp="1" noChangeArrowheads="1"/>
          </p:cNvSpPr>
          <p:nvPr>
            <p:ph sz="quarter" idx="4294967295"/>
            <p:custDataLst>
              <p:tags r:id="rId1"/>
            </p:custDataLst>
          </p:nvPr>
        </p:nvSpPr>
        <p:spPr>
          <a:xfrm>
            <a:off x="447456" y="3429000"/>
            <a:ext cx="4445451" cy="1742440"/>
          </a:xfrm>
        </p:spPr>
        <p:txBody>
          <a:bodyPr vert="horz" wrap="square" lIns="91440" tIns="45720" rIns="91440" bIns="45720" numCol="1" anchor="t" anchorCtr="0" compatLnSpc="1">
            <a:normAutofit fontScale="27500" lnSpcReduction="20000"/>
          </a:bodyPr>
          <a:lstStyle/>
          <a:p>
            <a:pPr marL="274320" indent="-274320">
              <a:lnSpc>
                <a:spcPct val="150000"/>
              </a:lnSpc>
              <a:spcBef>
                <a:spcPts val="600"/>
              </a:spcBef>
              <a:spcAft>
                <a:spcPts val="600"/>
              </a:spcAft>
              <a:buFont typeface="Wingdings" panose="05000000000000000000" pitchFamily="2" charset="2"/>
              <a:buChar char="Ø"/>
            </a:pPr>
            <a:r>
              <a:rPr lang="zh-CN" altLang="en-US" sz="8700" dirty="0">
                <a:solidFill>
                  <a:schemeClr val="dk1">
                    <a:lumMod val="85000"/>
                    <a:lumOff val="15000"/>
                  </a:schemeClr>
                </a:solidFill>
                <a:latin typeface="Times New Roman" panose="02020603050405020304" charset="0"/>
                <a:ea typeface="宋体" panose="02010600030101010101" pitchFamily="2" charset="-122"/>
              </a:rPr>
              <a:t>考场门外张贴门贴，门内正前方设存放考生物品的桌子。</a:t>
            </a:r>
            <a:endParaRPr lang="zh-CN" altLang="en-US" sz="8700" dirty="0">
              <a:solidFill>
                <a:schemeClr val="dk1">
                  <a:lumMod val="85000"/>
                  <a:lumOff val="15000"/>
                </a:schemeClr>
              </a:solidFill>
              <a:latin typeface="Times New Roman" panose="02020603050405020304" charset="0"/>
              <a:ea typeface="宋体" panose="02010600030101010101" pitchFamily="2" charset="-122"/>
            </a:endParaRPr>
          </a:p>
          <a:p>
            <a:pPr marL="274320" indent="-274320" eaLnBrk="1" fontAlgn="auto" hangingPunct="1">
              <a:lnSpc>
                <a:spcPct val="150000"/>
              </a:lnSpc>
              <a:spcBef>
                <a:spcPts val="600"/>
              </a:spcBef>
              <a:spcAft>
                <a:spcPts val="600"/>
              </a:spcAft>
              <a:buFont typeface="Wingdings" panose="05000000000000000000" pitchFamily="2" charset="2"/>
              <a:buChar char="Ø"/>
            </a:pPr>
            <a:endParaRPr lang="zh-CN" altLang="en-US" sz="2800" dirty="0">
              <a:solidFill>
                <a:schemeClr val="dk1">
                  <a:lumMod val="85000"/>
                  <a:lumOff val="15000"/>
                </a:schemeClr>
              </a:solidFill>
              <a:latin typeface="Times New Roman" panose="02020603050405020304" charset="0"/>
              <a:ea typeface="宋体" panose="02010600030101010101" pitchFamily="2" charset="-122"/>
            </a:endParaRPr>
          </a:p>
          <a:p>
            <a:pPr marL="274320" indent="-274320" eaLnBrk="1" fontAlgn="auto" hangingPunct="1">
              <a:lnSpc>
                <a:spcPct val="150000"/>
              </a:lnSpc>
              <a:spcBef>
                <a:spcPts val="600"/>
              </a:spcBef>
              <a:spcAft>
                <a:spcPts val="600"/>
              </a:spcAft>
              <a:buNone/>
            </a:pPr>
            <a:endParaRPr lang="zh-CN" altLang="en-US" sz="2800" dirty="0">
              <a:solidFill>
                <a:schemeClr val="dk1">
                  <a:lumMod val="85000"/>
                  <a:lumOff val="15000"/>
                </a:schemeClr>
              </a:solidFill>
              <a:latin typeface="Times New Roman" panose="02020603050405020304" charset="0"/>
              <a:ea typeface="宋体" panose="02010600030101010101" pitchFamily="2" charset="-122"/>
            </a:endParaRPr>
          </a:p>
        </p:txBody>
      </p:sp>
      <p:sp>
        <p:nvSpPr>
          <p:cNvPr id="4" name="文本框 3"/>
          <p:cNvSpPr txBox="1"/>
          <p:nvPr>
            <p:custDataLst>
              <p:tags r:id="rId2"/>
            </p:custDataLst>
          </p:nvPr>
        </p:nvSpPr>
        <p:spPr>
          <a:xfrm>
            <a:off x="611560" y="2209960"/>
            <a:ext cx="4445450" cy="588645"/>
          </a:xfrm>
          <a:prstGeom prst="rect">
            <a:avLst/>
          </a:prstGeom>
          <a:noFill/>
        </p:spPr>
        <p:txBody>
          <a:bodyPr wrap="square" rtlCol="0" anchor="t">
            <a:noAutofit/>
          </a:bodyPr>
          <a:lstStyle/>
          <a:p>
            <a:pPr marL="274320" indent="-274320" fontAlgn="auto">
              <a:lnSpc>
                <a:spcPct val="150000"/>
              </a:lnSpc>
              <a:spcBef>
                <a:spcPts val="600"/>
              </a:spcBef>
              <a:spcAft>
                <a:spcPts val="600"/>
              </a:spcAft>
              <a:buClr>
                <a:schemeClr val="accent1"/>
              </a:buClr>
              <a:buSzPct val="85000"/>
              <a:buFont typeface="Wingdings" panose="05000000000000000000" pitchFamily="2" charset="2"/>
              <a:buChar char="Ø"/>
            </a:pPr>
            <a:r>
              <a:rPr lang="zh-CN" altLang="en-US" sz="2400" dirty="0">
                <a:solidFill>
                  <a:schemeClr val="dk1">
                    <a:lumMod val="85000"/>
                    <a:lumOff val="15000"/>
                  </a:schemeClr>
                </a:solidFill>
                <a:latin typeface="Times New Roman" panose="02020603050405020304" charset="0"/>
                <a:ea typeface="宋体" panose="02010600030101010101" pitchFamily="2" charset="-122"/>
                <a:sym typeface="+mn-ea"/>
              </a:rPr>
              <a:t>每考场为</a:t>
            </a:r>
            <a:r>
              <a:rPr lang="en-US" altLang="zh-CN" sz="2400" dirty="0">
                <a:solidFill>
                  <a:schemeClr val="dk1">
                    <a:lumMod val="85000"/>
                    <a:lumOff val="15000"/>
                  </a:schemeClr>
                </a:solidFill>
                <a:latin typeface="Times New Roman" panose="02020603050405020304" charset="0"/>
                <a:ea typeface="宋体" panose="02010600030101010101" pitchFamily="2" charset="-122"/>
                <a:sym typeface="+mn-ea"/>
              </a:rPr>
              <a:t>30</a:t>
            </a:r>
            <a:r>
              <a:rPr lang="zh-CN" altLang="en-US" sz="2400" dirty="0">
                <a:solidFill>
                  <a:schemeClr val="dk1">
                    <a:lumMod val="85000"/>
                    <a:lumOff val="15000"/>
                  </a:schemeClr>
                </a:solidFill>
                <a:latin typeface="Times New Roman" panose="02020603050405020304" charset="0"/>
                <a:ea typeface="宋体" panose="02010600030101010101" pitchFamily="2" charset="-122"/>
                <a:sym typeface="+mn-ea"/>
              </a:rPr>
              <a:t>人，</a:t>
            </a:r>
            <a:r>
              <a:rPr lang="en-US" altLang="zh-CN" sz="2400" dirty="0">
                <a:solidFill>
                  <a:schemeClr val="dk1">
                    <a:lumMod val="85000"/>
                    <a:lumOff val="15000"/>
                  </a:schemeClr>
                </a:solidFill>
                <a:latin typeface="Times New Roman" panose="02020603050405020304" charset="0"/>
                <a:ea typeface="宋体" panose="02010600030101010101" pitchFamily="2" charset="-122"/>
                <a:sym typeface="+mn-ea"/>
              </a:rPr>
              <a:t>2</a:t>
            </a:r>
            <a:r>
              <a:rPr lang="zh-CN" altLang="en-US" sz="2400" dirty="0">
                <a:solidFill>
                  <a:schemeClr val="dk1">
                    <a:lumMod val="85000"/>
                    <a:lumOff val="15000"/>
                  </a:schemeClr>
                </a:solidFill>
                <a:latin typeface="Times New Roman" panose="02020603050405020304" charset="0"/>
                <a:ea typeface="宋体" panose="02010600030101010101" pitchFamily="2" charset="-122"/>
                <a:sym typeface="+mn-ea"/>
              </a:rPr>
              <a:t>名监考员。</a:t>
            </a:r>
            <a:endParaRPr lang="zh-CN" altLang="en-US" sz="2400" b="1" dirty="0">
              <a:solidFill>
                <a:schemeClr val="dk1">
                  <a:lumMod val="85000"/>
                  <a:lumOff val="15000"/>
                </a:schemeClr>
              </a:solidFill>
              <a:latin typeface="Times New Roman" panose="02020603050405020304" charset="0"/>
              <a:ea typeface="宋体" panose="02010600030101010101" pitchFamily="2" charset="-122"/>
              <a:sym typeface="+mn-ea"/>
            </a:endParaRPr>
          </a:p>
        </p:txBody>
      </p:sp>
      <p:sp>
        <p:nvSpPr>
          <p:cNvPr id="7" name="矩形 6"/>
          <p:cNvSpPr/>
          <p:nvPr>
            <p:custDataLst>
              <p:tags r:id="rId3"/>
            </p:custDataLst>
          </p:nvPr>
        </p:nvSpPr>
        <p:spPr>
          <a:xfrm>
            <a:off x="3851910" y="6175375"/>
            <a:ext cx="5040630" cy="464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latin typeface="Times New Roman" panose="02020603050405020304" charset="0"/>
                <a:ea typeface="宋体" panose="02010600030101010101" pitchFamily="2" charset="-122"/>
                <a:sym typeface="+mn-ea"/>
              </a:rPr>
              <a:t>三、考前准备</a:t>
            </a:r>
            <a:endParaRPr lang="zh-CN" altLang="en-US" sz="2000" b="1" dirty="0">
              <a:solidFill>
                <a:schemeClr val="lt1"/>
              </a:solidFill>
              <a:latin typeface="Times New Roman" panose="02020603050405020304" charset="0"/>
              <a:ea typeface="宋体" panose="02010600030101010101" pitchFamily="2" charset="-122"/>
              <a:sym typeface="+mn-ea"/>
            </a:endParaRPr>
          </a:p>
        </p:txBody>
      </p:sp>
      <p:pic>
        <p:nvPicPr>
          <p:cNvPr id="3" name="图片 2"/>
          <p:cNvPicPr/>
          <p:nvPr>
            <p:custDataLst>
              <p:tags r:id="rId4"/>
            </p:custDataLst>
          </p:nvPr>
        </p:nvPicPr>
        <p:blipFill>
          <a:blip r:embed="rId5" r:link="rId6"/>
          <a:stretch>
            <a:fillRect/>
          </a:stretch>
        </p:blipFill>
        <p:spPr>
          <a:xfrm>
            <a:off x="393382" y="188640"/>
            <a:ext cx="1082675" cy="1123599"/>
          </a:xfrm>
          <a:prstGeom prst="rect">
            <a:avLst/>
          </a:prstGeom>
          <a:solidFill>
            <a:schemeClr val="accent2"/>
          </a:solidFill>
          <a:ln w="9525">
            <a:noFill/>
          </a:ln>
        </p:spPr>
      </p:pic>
      <p:pic>
        <p:nvPicPr>
          <p:cNvPr id="2" name="图片 1"/>
          <p:cNvPicPr>
            <a:picLocks noChangeAspect="1"/>
          </p:cNvPicPr>
          <p:nvPr/>
        </p:nvPicPr>
        <p:blipFill>
          <a:blip r:embed="rId7"/>
          <a:stretch>
            <a:fillRect/>
          </a:stretch>
        </p:blipFill>
        <p:spPr>
          <a:xfrm>
            <a:off x="5226685" y="2279015"/>
            <a:ext cx="3665220" cy="2664460"/>
          </a:xfrm>
          <a:prstGeom prst="rect">
            <a:avLst/>
          </a:prstGeom>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Rectangle 2"/>
          <p:cNvSpPr>
            <a:spLocks noGrp="1"/>
          </p:cNvSpPr>
          <p:nvPr>
            <p:ph sz="quarter" idx="4294967295"/>
          </p:nvPr>
        </p:nvSpPr>
        <p:spPr>
          <a:xfrm>
            <a:off x="2" y="1527175"/>
            <a:ext cx="8504555" cy="4572000"/>
          </a:xfrm>
        </p:spPr>
        <p:txBody>
          <a:bodyPr vert="horz" wrap="square" lIns="91440" tIns="45720" rIns="91440" bIns="45720" numCol="1" anchor="t" anchorCtr="0" compatLnSpc="1">
            <a:normAutofit/>
          </a:bodyPr>
          <a:lstStyle/>
          <a:p>
            <a:pPr marL="274320" indent="-274320" eaLnBrk="1" fontAlgn="auto" hangingPunct="1">
              <a:lnSpc>
                <a:spcPct val="125000"/>
              </a:lnSpc>
              <a:spcBef>
                <a:spcPts val="600"/>
              </a:spcBef>
              <a:spcAft>
                <a:spcPts val="600"/>
              </a:spcAft>
              <a:buFont typeface="Wingdings" panose="05000000000000000000" pitchFamily="2" charset="2"/>
              <a:buChar char="Ø"/>
            </a:pPr>
            <a:r>
              <a:rPr lang="zh-CN" altLang="en-US" sz="3600" dirty="0">
                <a:solidFill>
                  <a:srgbClr val="000000"/>
                </a:solidFill>
                <a:latin typeface="Times New Roman" panose="02020603050405020304" charset="0"/>
                <a:ea typeface="宋体" panose="02010600030101010101" pitchFamily="2" charset="-122"/>
              </a:rPr>
              <a:t>在考生座位的右上角应贴有桌贴。</a:t>
            </a:r>
            <a:endParaRPr lang="en-US" altLang="zh-CN" sz="3600" dirty="0">
              <a:solidFill>
                <a:srgbClr val="000000"/>
              </a:solidFill>
              <a:latin typeface="Times New Roman" panose="02020603050405020304" charset="0"/>
              <a:ea typeface="宋体" panose="02010600030101010101" pitchFamily="2" charset="-122"/>
            </a:endParaRPr>
          </a:p>
          <a:p>
            <a:pPr marL="0" indent="0" eaLnBrk="1" fontAlgn="auto" hangingPunct="1">
              <a:lnSpc>
                <a:spcPct val="125000"/>
              </a:lnSpc>
              <a:spcBef>
                <a:spcPts val="600"/>
              </a:spcBef>
              <a:spcAft>
                <a:spcPts val="600"/>
              </a:spcAft>
              <a:buNone/>
            </a:pPr>
            <a:r>
              <a:rPr lang="zh-CN" altLang="en-US" sz="3600" dirty="0">
                <a:solidFill>
                  <a:srgbClr val="000000"/>
                </a:solidFill>
                <a:latin typeface="Times New Roman" panose="02020603050405020304" charset="0"/>
                <a:ea typeface="宋体" panose="02010600030101010101" pitchFamily="2" charset="-122"/>
              </a:rPr>
              <a:t>   如下图：</a:t>
            </a:r>
            <a:endParaRPr lang="zh-CN" altLang="en-US" sz="3600" dirty="0">
              <a:solidFill>
                <a:srgbClr val="000000"/>
              </a:solidFill>
              <a:latin typeface="Times New Roman" panose="02020603050405020304" charset="0"/>
              <a:ea typeface="宋体" panose="02010600030101010101" pitchFamily="2" charset="-122"/>
            </a:endParaRPr>
          </a:p>
          <a:p>
            <a:pPr marL="274320" indent="-274320" eaLnBrk="1" fontAlgn="auto" hangingPunct="1">
              <a:lnSpc>
                <a:spcPct val="125000"/>
              </a:lnSpc>
              <a:spcBef>
                <a:spcPts val="600"/>
              </a:spcBef>
              <a:spcAft>
                <a:spcPts val="600"/>
              </a:spcAft>
              <a:buFont typeface="Wingdings" panose="05000000000000000000" pitchFamily="2" charset="2"/>
              <a:buChar char="Ø"/>
            </a:pPr>
            <a:endParaRPr lang="zh-CN" altLang="en-US" sz="3600" dirty="0">
              <a:solidFill>
                <a:srgbClr val="000000"/>
              </a:solidFill>
              <a:latin typeface="Times New Roman" panose="02020603050405020304" charset="0"/>
              <a:ea typeface="宋体" panose="02010600030101010101" pitchFamily="2" charset="-122"/>
            </a:endParaRPr>
          </a:p>
        </p:txBody>
      </p:sp>
      <p:sp>
        <p:nvSpPr>
          <p:cNvPr id="2" name="Rectangle 6"/>
          <p:cNvSpPr/>
          <p:nvPr>
            <p:custDataLst>
              <p:tags r:id="rId1"/>
            </p:custDataLst>
          </p:nvPr>
        </p:nvSpPr>
        <p:spPr>
          <a:xfrm>
            <a:off x="3136902" y="1629410"/>
            <a:ext cx="1430655" cy="647700"/>
          </a:xfrm>
          <a:prstGeom prst="rect">
            <a:avLst/>
          </a:prstGeom>
          <a:noFill/>
          <a:ln w="28575" cap="flat" cmpd="sng">
            <a:solidFill>
              <a:srgbClr val="FF0000"/>
            </a:solidFill>
            <a:prstDash val="solid"/>
            <a:miter/>
            <a:headEnd type="none" w="med" len="med"/>
            <a:tailEnd type="none" w="med" len="med"/>
          </a:ln>
        </p:spPr>
        <p:txBody>
          <a:bodyPr wrap="none" anchor="ctr" anchorCtr="0"/>
          <a:lstStyle/>
          <a:p>
            <a:pPr>
              <a:buFont typeface="Arial" panose="020B0604020202020204" pitchFamily="34" charset="0"/>
            </a:pPr>
            <a:endParaRPr lang="zh-CN" altLang="en-US" sz="1800" dirty="0">
              <a:solidFill>
                <a:schemeClr val="dk1"/>
              </a:solidFill>
              <a:latin typeface="Arial" panose="020B0604020202020204" pitchFamily="34" charset="0"/>
              <a:ea typeface="华文行楷" panose="02010800040101010101" pitchFamily="2" charset="-122"/>
            </a:endParaRPr>
          </a:p>
        </p:txBody>
      </p:sp>
      <p:sp>
        <p:nvSpPr>
          <p:cNvPr id="13314" name="Rectangle 2"/>
          <p:cNvSpPr>
            <a:spLocks noGrp="1"/>
          </p:cNvSpPr>
          <p:nvPr/>
        </p:nvSpPr>
        <p:spPr>
          <a:xfrm>
            <a:off x="160655" y="333377"/>
            <a:ext cx="8770620" cy="700405"/>
          </a:xfrm>
          <a:prstGeom prst="rect">
            <a:avLst/>
          </a:prstGeom>
          <a:noFill/>
          <a:ln w="9525">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sz="3300" kern="1200">
                <a:solidFill>
                  <a:srgbClr val="9F7A70"/>
                </a:solidFill>
                <a:latin typeface="+mj-lt"/>
                <a:ea typeface="+mj-ea"/>
                <a:cs typeface="+mj-cs"/>
              </a:defRPr>
            </a:lvl1pPr>
            <a:lvl2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2pPr>
            <a:lvl3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3pPr>
            <a:lvl4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4pPr>
            <a:lvl5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5pPr>
            <a:lvl6pPr marL="4572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6pPr>
            <a:lvl7pPr marL="9144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7pPr>
            <a:lvl8pPr marL="13716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8pPr>
            <a:lvl9pPr marL="18288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9pPr>
          </a:lstStyle>
          <a:p>
            <a:pPr eaLnBrk="1" fontAlgn="auto" hangingPunct="1">
              <a:spcAft>
                <a:spcPts val="0"/>
              </a:spcAft>
            </a:pPr>
            <a:r>
              <a:rPr lang="zh-CN" altLang="en-US" sz="3500" b="1" dirty="0">
                <a:solidFill>
                  <a:schemeClr val="accent1"/>
                </a:solidFill>
                <a:latin typeface="Times New Roman" panose="02020603050405020304" charset="0"/>
                <a:ea typeface="微软雅黑" panose="020B0503020204020204" pitchFamily="34" charset="-122"/>
              </a:rPr>
              <a:t> </a:t>
            </a:r>
            <a:r>
              <a:rPr lang="zh-CN" altLang="en-US" sz="4000" b="1" dirty="0">
                <a:solidFill>
                  <a:schemeClr val="accent1"/>
                </a:solidFill>
                <a:latin typeface="Times New Roman" panose="02020603050405020304" charset="0"/>
                <a:ea typeface="微软雅黑" panose="020B0503020204020204" pitchFamily="34" charset="-122"/>
                <a:sym typeface="+mn-ea"/>
              </a:rPr>
              <a:t>（一）考场布置</a:t>
            </a:r>
            <a:endParaRPr lang="zh-CN" altLang="en-US" sz="4000" b="1" dirty="0">
              <a:solidFill>
                <a:schemeClr val="accent1"/>
              </a:solidFill>
              <a:latin typeface="Times New Roman" panose="02020603050405020304" charset="0"/>
              <a:ea typeface="微软雅黑" panose="020B0503020204020204" pitchFamily="34" charset="-122"/>
              <a:sym typeface="+mn-ea"/>
            </a:endParaRPr>
          </a:p>
        </p:txBody>
      </p:sp>
      <p:sp>
        <p:nvSpPr>
          <p:cNvPr id="5" name="矩形 4"/>
          <p:cNvSpPr/>
          <p:nvPr>
            <p:custDataLst>
              <p:tags r:id="rId2"/>
            </p:custDataLst>
          </p:nvPr>
        </p:nvSpPr>
        <p:spPr>
          <a:xfrm>
            <a:off x="4572000" y="4509137"/>
            <a:ext cx="792480" cy="144145"/>
          </a:xfrm>
          <a:prstGeom prst="rect">
            <a:avLst/>
          </a:prstGeom>
          <a:solidFill>
            <a:schemeClr val="accent5"/>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lt1"/>
              </a:solidFill>
            </a:endParaRPr>
          </a:p>
        </p:txBody>
      </p:sp>
      <p:sp>
        <p:nvSpPr>
          <p:cNvPr id="7" name="矩形 6"/>
          <p:cNvSpPr/>
          <p:nvPr>
            <p:custDataLst>
              <p:tags r:id="rId3"/>
            </p:custDataLst>
          </p:nvPr>
        </p:nvSpPr>
        <p:spPr>
          <a:xfrm>
            <a:off x="3851910" y="6175375"/>
            <a:ext cx="5040630" cy="464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latin typeface="Times New Roman" panose="02020603050405020304" charset="0"/>
                <a:ea typeface="宋体" panose="02010600030101010101" pitchFamily="2" charset="-122"/>
                <a:sym typeface="+mn-ea"/>
              </a:rPr>
              <a:t>三、考前准备</a:t>
            </a:r>
            <a:endParaRPr lang="zh-CN" altLang="en-US" sz="2000" b="1" dirty="0">
              <a:solidFill>
                <a:schemeClr val="lt1"/>
              </a:solidFill>
              <a:latin typeface="Times New Roman" panose="02020603050405020304" charset="0"/>
              <a:ea typeface="宋体" panose="02010600030101010101" pitchFamily="2" charset="-122"/>
              <a:sym typeface="+mn-ea"/>
            </a:endParaRPr>
          </a:p>
        </p:txBody>
      </p:sp>
      <p:pic>
        <p:nvPicPr>
          <p:cNvPr id="3" name="图片 2"/>
          <p:cNvPicPr/>
          <p:nvPr>
            <p:custDataLst>
              <p:tags r:id="rId4"/>
            </p:custDataLst>
          </p:nvPr>
        </p:nvPicPr>
        <p:blipFill>
          <a:blip r:embed="rId5" r:link="rId6"/>
          <a:stretch>
            <a:fillRect/>
          </a:stretch>
        </p:blipFill>
        <p:spPr>
          <a:xfrm>
            <a:off x="393382" y="217169"/>
            <a:ext cx="1082675" cy="1123599"/>
          </a:xfrm>
          <a:prstGeom prst="rect">
            <a:avLst/>
          </a:prstGeom>
          <a:solidFill>
            <a:schemeClr val="accent2"/>
          </a:solidFill>
          <a:ln w="9525">
            <a:noFill/>
          </a:ln>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5803" y="3059054"/>
            <a:ext cx="4820323" cy="2819794"/>
          </a:xfrm>
          <a:prstGeom prst="rect">
            <a:avLst/>
          </a:prstGeom>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0482" name="Rectangle 2"/>
          <p:cNvSpPr>
            <a:spLocks noGrp="1"/>
          </p:cNvSpPr>
          <p:nvPr>
            <p:ph type="title"/>
          </p:nvPr>
        </p:nvSpPr>
        <p:spPr>
          <a:xfrm>
            <a:off x="1463674" y="207965"/>
            <a:ext cx="7216776" cy="782633"/>
          </a:xfrm>
        </p:spPr>
        <p:txBody>
          <a:bodyPr vert="horz" wrap="square" lIns="91440" tIns="45720" rIns="91440" bIns="45720" anchor="ctr" anchorCtr="0"/>
          <a:lstStyle/>
          <a:p>
            <a:pPr eaLnBrk="1" hangingPunct="1"/>
            <a:r>
              <a:rPr lang="zh-CN" altLang="en-US" sz="3600" dirty="0">
                <a:solidFill>
                  <a:schemeClr val="accent1"/>
                </a:solidFill>
                <a:latin typeface="Times New Roman" panose="02020603050405020304" charset="0"/>
                <a:ea typeface="微软雅黑" panose="020B0503020204020204" pitchFamily="34" charset="-122"/>
              </a:rPr>
              <a:t>图</a:t>
            </a:r>
            <a:r>
              <a:rPr lang="en-US" altLang="zh-CN" sz="3600" dirty="0">
                <a:solidFill>
                  <a:schemeClr val="accent1"/>
                </a:solidFill>
                <a:latin typeface="Times New Roman" panose="02020603050405020304" charset="0"/>
                <a:ea typeface="微软雅黑" panose="020B0503020204020204" pitchFamily="34" charset="-122"/>
              </a:rPr>
              <a:t>1. </a:t>
            </a:r>
            <a:r>
              <a:rPr lang="zh-CN" altLang="en-US" sz="3600" dirty="0">
                <a:solidFill>
                  <a:schemeClr val="accent1"/>
                </a:solidFill>
                <a:latin typeface="Times New Roman" panose="02020603050405020304" charset="0"/>
                <a:ea typeface="微软雅黑" panose="020B0503020204020204" pitchFamily="34" charset="-122"/>
              </a:rPr>
              <a:t>考场布置</a:t>
            </a:r>
            <a:endParaRPr lang="zh-CN" altLang="en-US" sz="3600" dirty="0">
              <a:solidFill>
                <a:schemeClr val="accent1"/>
              </a:solidFill>
              <a:latin typeface="Times New Roman" panose="02020603050405020304" charset="0"/>
              <a:ea typeface="微软雅黑" panose="020B0503020204020204" pitchFamily="34" charset="-122"/>
            </a:endParaRPr>
          </a:p>
        </p:txBody>
      </p:sp>
      <p:sp>
        <p:nvSpPr>
          <p:cNvPr id="19458" name="Line 4"/>
          <p:cNvSpPr/>
          <p:nvPr>
            <p:custDataLst>
              <p:tags r:id="rId1"/>
            </p:custDataLst>
          </p:nvPr>
        </p:nvSpPr>
        <p:spPr>
          <a:xfrm>
            <a:off x="7712075" y="1765300"/>
            <a:ext cx="0" cy="431800"/>
          </a:xfrm>
          <a:prstGeom prst="line">
            <a:avLst/>
          </a:prstGeom>
          <a:ln w="28575" cap="flat" cmpd="sng">
            <a:solidFill>
              <a:schemeClr val="dk1"/>
            </a:solidFill>
            <a:prstDash val="solid"/>
            <a:round/>
            <a:headEnd type="none" w="med" len="med"/>
            <a:tailEnd type="none" w="med" len="med"/>
          </a:ln>
        </p:spPr>
      </p:sp>
      <p:sp>
        <p:nvSpPr>
          <p:cNvPr id="19459" name="Line 5"/>
          <p:cNvSpPr/>
          <p:nvPr>
            <p:custDataLst>
              <p:tags r:id="rId2"/>
            </p:custDataLst>
          </p:nvPr>
        </p:nvSpPr>
        <p:spPr>
          <a:xfrm>
            <a:off x="7720013" y="2938463"/>
            <a:ext cx="0" cy="3600450"/>
          </a:xfrm>
          <a:prstGeom prst="line">
            <a:avLst/>
          </a:prstGeom>
          <a:ln w="28575" cap="flat" cmpd="sng">
            <a:solidFill>
              <a:schemeClr val="dk1"/>
            </a:solidFill>
            <a:prstDash val="solid"/>
            <a:round/>
            <a:headEnd type="none" w="med" len="med"/>
            <a:tailEnd type="none" w="med" len="med"/>
          </a:ln>
        </p:spPr>
      </p:sp>
      <p:sp>
        <p:nvSpPr>
          <p:cNvPr id="19460" name="Line 6"/>
          <p:cNvSpPr/>
          <p:nvPr>
            <p:custDataLst>
              <p:tags r:id="rId3"/>
            </p:custDataLst>
          </p:nvPr>
        </p:nvSpPr>
        <p:spPr>
          <a:xfrm>
            <a:off x="487365" y="1765302"/>
            <a:ext cx="14287" cy="4773613"/>
          </a:xfrm>
          <a:prstGeom prst="line">
            <a:avLst/>
          </a:prstGeom>
          <a:ln w="28575" cap="flat" cmpd="sng">
            <a:solidFill>
              <a:schemeClr val="dk1"/>
            </a:solidFill>
            <a:prstDash val="solid"/>
            <a:round/>
            <a:headEnd type="none" w="med" len="med"/>
            <a:tailEnd type="none" w="med" len="med"/>
          </a:ln>
        </p:spPr>
      </p:sp>
      <p:sp>
        <p:nvSpPr>
          <p:cNvPr id="19461" name="Line 7"/>
          <p:cNvSpPr/>
          <p:nvPr>
            <p:custDataLst>
              <p:tags r:id="rId4"/>
            </p:custDataLst>
          </p:nvPr>
        </p:nvSpPr>
        <p:spPr>
          <a:xfrm>
            <a:off x="503240" y="1765300"/>
            <a:ext cx="7216775" cy="0"/>
          </a:xfrm>
          <a:prstGeom prst="line">
            <a:avLst/>
          </a:prstGeom>
          <a:ln w="28575" cap="flat" cmpd="sng">
            <a:solidFill>
              <a:schemeClr val="dk1"/>
            </a:solidFill>
            <a:prstDash val="solid"/>
            <a:round/>
            <a:headEnd type="none" w="med" len="med"/>
            <a:tailEnd type="none" w="med" len="med"/>
          </a:ln>
        </p:spPr>
      </p:sp>
      <p:sp>
        <p:nvSpPr>
          <p:cNvPr id="19462" name="Text Box 8"/>
          <p:cNvSpPr txBox="1"/>
          <p:nvPr>
            <p:custDataLst>
              <p:tags r:id="rId5"/>
            </p:custDataLst>
          </p:nvPr>
        </p:nvSpPr>
        <p:spPr>
          <a:xfrm>
            <a:off x="3692527" y="2162177"/>
            <a:ext cx="1084263" cy="398780"/>
          </a:xfrm>
          <a:prstGeom prst="rect">
            <a:avLst/>
          </a:prstGeom>
          <a:noFill/>
          <a:ln w="28575" cap="flat" cmpd="sng">
            <a:solidFill>
              <a:schemeClr val="dk1"/>
            </a:solidFill>
            <a:prstDash val="solid"/>
            <a:miter/>
            <a:headEnd type="none" w="med" len="med"/>
            <a:tailEnd type="none" w="med" len="med"/>
          </a:ln>
        </p:spPr>
        <p:txBody>
          <a:bodyPr anchor="t" anchorCtr="0">
            <a:spAutoFit/>
          </a:bodyPr>
          <a:lstStyle/>
          <a:p>
            <a:pPr algn="ctr" fontAlgn="ctr">
              <a:spcBef>
                <a:spcPct val="50000"/>
              </a:spcBef>
              <a:buFont typeface="Arial" panose="020B0604020202020204" pitchFamily="34" charset="0"/>
            </a:pPr>
            <a:r>
              <a:rPr lang="zh-CN" altLang="zh-CN" sz="2000" b="1" dirty="0">
                <a:solidFill>
                  <a:schemeClr val="dk1">
                    <a:lumMod val="85000"/>
                    <a:lumOff val="15000"/>
                  </a:schemeClr>
                </a:solidFill>
                <a:latin typeface="Times New Roman" panose="02020603050405020304" charset="0"/>
                <a:ea typeface="宋体" panose="02010600030101010101" pitchFamily="2" charset="-122"/>
                <a:sym typeface="Verdana" panose="020B0604030504040204" pitchFamily="34" charset="0"/>
              </a:rPr>
              <a:t>讲台</a:t>
            </a:r>
            <a:endParaRPr lang="zh-CN" altLang="zh-CN" sz="2000" b="1" dirty="0">
              <a:solidFill>
                <a:schemeClr val="dk1">
                  <a:lumMod val="85000"/>
                  <a:lumOff val="15000"/>
                </a:schemeClr>
              </a:solidFill>
              <a:latin typeface="Times New Roman" panose="02020603050405020304" charset="0"/>
              <a:ea typeface="宋体" panose="02010600030101010101" pitchFamily="2" charset="-122"/>
              <a:sym typeface="Verdana" panose="020B0604030504040204" pitchFamily="34" charset="0"/>
            </a:endParaRPr>
          </a:p>
        </p:txBody>
      </p:sp>
      <p:sp>
        <p:nvSpPr>
          <p:cNvPr id="19463" name="Line 19"/>
          <p:cNvSpPr/>
          <p:nvPr>
            <p:custDataLst>
              <p:tags r:id="rId6"/>
            </p:custDataLst>
          </p:nvPr>
        </p:nvSpPr>
        <p:spPr>
          <a:xfrm>
            <a:off x="7272338" y="6221413"/>
            <a:ext cx="431800" cy="0"/>
          </a:xfrm>
          <a:prstGeom prst="line">
            <a:avLst/>
          </a:prstGeom>
          <a:ln w="38100" cap="flat" cmpd="sng">
            <a:solidFill>
              <a:schemeClr val="dk1"/>
            </a:solidFill>
            <a:prstDash val="sysDot"/>
            <a:round/>
            <a:headEnd type="none" w="med" len="med"/>
            <a:tailEnd type="none" w="med" len="med"/>
          </a:ln>
        </p:spPr>
      </p:sp>
      <p:sp>
        <p:nvSpPr>
          <p:cNvPr id="19464" name="Line 26"/>
          <p:cNvSpPr/>
          <p:nvPr>
            <p:custDataLst>
              <p:tags r:id="rId7"/>
            </p:custDataLst>
          </p:nvPr>
        </p:nvSpPr>
        <p:spPr>
          <a:xfrm flipH="1">
            <a:off x="4235452" y="5221288"/>
            <a:ext cx="3175" cy="792162"/>
          </a:xfrm>
          <a:prstGeom prst="line">
            <a:avLst/>
          </a:prstGeom>
          <a:ln w="28575" cap="flat" cmpd="sng">
            <a:solidFill>
              <a:schemeClr val="dk1"/>
            </a:solidFill>
            <a:prstDash val="solid"/>
            <a:round/>
            <a:headEnd type="triangle" w="lg" len="lg"/>
            <a:tailEnd type="triangle" w="lg" len="lg"/>
          </a:ln>
        </p:spPr>
      </p:sp>
      <p:sp>
        <p:nvSpPr>
          <p:cNvPr id="19465" name="Line 27"/>
          <p:cNvSpPr/>
          <p:nvPr>
            <p:custDataLst>
              <p:tags r:id="rId8"/>
            </p:custDataLst>
          </p:nvPr>
        </p:nvSpPr>
        <p:spPr>
          <a:xfrm>
            <a:off x="4235450" y="3859215"/>
            <a:ext cx="0" cy="865187"/>
          </a:xfrm>
          <a:prstGeom prst="line">
            <a:avLst/>
          </a:prstGeom>
          <a:ln w="28575" cap="flat" cmpd="sng">
            <a:solidFill>
              <a:schemeClr val="dk1"/>
            </a:solidFill>
            <a:prstDash val="solid"/>
            <a:round/>
            <a:headEnd type="triangle" w="lg" len="lg"/>
            <a:tailEnd type="triangle" w="lg" len="lg"/>
          </a:ln>
        </p:spPr>
      </p:sp>
      <p:sp>
        <p:nvSpPr>
          <p:cNvPr id="19466" name="Line 28"/>
          <p:cNvSpPr/>
          <p:nvPr>
            <p:custDataLst>
              <p:tags r:id="rId9"/>
            </p:custDataLst>
          </p:nvPr>
        </p:nvSpPr>
        <p:spPr>
          <a:xfrm>
            <a:off x="4824415" y="4930775"/>
            <a:ext cx="1119187" cy="0"/>
          </a:xfrm>
          <a:prstGeom prst="line">
            <a:avLst/>
          </a:prstGeom>
          <a:ln w="28575" cap="flat" cmpd="sng">
            <a:solidFill>
              <a:schemeClr val="dk1"/>
            </a:solidFill>
            <a:prstDash val="solid"/>
            <a:round/>
            <a:headEnd type="triangle" w="lg" len="lg"/>
            <a:tailEnd type="triangle" w="lg" len="lg"/>
          </a:ln>
        </p:spPr>
      </p:sp>
      <p:sp>
        <p:nvSpPr>
          <p:cNvPr id="19467" name="Line 29"/>
          <p:cNvSpPr/>
          <p:nvPr>
            <p:custDataLst>
              <p:tags r:id="rId10"/>
            </p:custDataLst>
          </p:nvPr>
        </p:nvSpPr>
        <p:spPr>
          <a:xfrm>
            <a:off x="2489202" y="4930775"/>
            <a:ext cx="1008063" cy="0"/>
          </a:xfrm>
          <a:prstGeom prst="line">
            <a:avLst/>
          </a:prstGeom>
          <a:ln w="28575" cap="flat" cmpd="sng">
            <a:solidFill>
              <a:schemeClr val="dk1"/>
            </a:solidFill>
            <a:prstDash val="solid"/>
            <a:round/>
            <a:headEnd type="triangle" w="lg" len="lg"/>
            <a:tailEnd type="triangle" w="lg" len="lg"/>
          </a:ln>
        </p:spPr>
      </p:sp>
      <p:sp>
        <p:nvSpPr>
          <p:cNvPr id="19468" name="Text Box 30"/>
          <p:cNvSpPr txBox="1"/>
          <p:nvPr>
            <p:custDataLst>
              <p:tags r:id="rId11"/>
            </p:custDataLst>
          </p:nvPr>
        </p:nvSpPr>
        <p:spPr>
          <a:xfrm>
            <a:off x="5116515" y="4533902"/>
            <a:ext cx="776287" cy="706755"/>
          </a:xfrm>
          <a:prstGeom prst="rect">
            <a:avLst/>
          </a:prstGeom>
          <a:noFill/>
          <a:ln w="9525">
            <a:noFill/>
          </a:ln>
        </p:spPr>
        <p:txBody>
          <a:bodyPr anchor="t" anchorCtr="0">
            <a:spAutoFit/>
          </a:bodyPr>
          <a:lstStyle/>
          <a:p>
            <a:pPr fontAlgn="ctr">
              <a:spcBef>
                <a:spcPct val="50000"/>
              </a:spcBef>
              <a:buFont typeface="Arial" panose="020B0604020202020204" pitchFamily="34" charset="0"/>
            </a:pPr>
            <a:r>
              <a:rPr lang="zh-CN" altLang="zh-CN" sz="2000" b="1" dirty="0">
                <a:solidFill>
                  <a:schemeClr val="dk1">
                    <a:lumMod val="85000"/>
                    <a:lumOff val="15000"/>
                  </a:schemeClr>
                </a:solidFill>
                <a:latin typeface="Times New Roman" panose="02020603050405020304" charset="0"/>
                <a:ea typeface="宋体" panose="02010600030101010101" pitchFamily="2" charset="-122"/>
                <a:sym typeface="Verdana" panose="020B0604030504040204" pitchFamily="34" charset="0"/>
              </a:rPr>
              <a:t>80cm </a:t>
            </a:r>
            <a:endParaRPr lang="zh-CN" altLang="zh-CN" sz="2000" b="1" dirty="0">
              <a:solidFill>
                <a:schemeClr val="dk1">
                  <a:lumMod val="85000"/>
                  <a:lumOff val="15000"/>
                </a:schemeClr>
              </a:solidFill>
              <a:latin typeface="Times New Roman" panose="02020603050405020304" charset="0"/>
              <a:ea typeface="宋体" panose="02010600030101010101" pitchFamily="2" charset="-122"/>
              <a:sym typeface="Verdana" panose="020B0604030504040204" pitchFamily="34" charset="0"/>
            </a:endParaRPr>
          </a:p>
        </p:txBody>
      </p:sp>
      <p:sp>
        <p:nvSpPr>
          <p:cNvPr id="19469" name="Text Box 31"/>
          <p:cNvSpPr txBox="1"/>
          <p:nvPr>
            <p:custDataLst>
              <p:tags r:id="rId12"/>
            </p:custDataLst>
          </p:nvPr>
        </p:nvSpPr>
        <p:spPr>
          <a:xfrm>
            <a:off x="2606675" y="4581527"/>
            <a:ext cx="776288" cy="706755"/>
          </a:xfrm>
          <a:prstGeom prst="rect">
            <a:avLst/>
          </a:prstGeom>
          <a:noFill/>
          <a:ln w="9525">
            <a:noFill/>
          </a:ln>
        </p:spPr>
        <p:txBody>
          <a:bodyPr anchor="t" anchorCtr="0">
            <a:spAutoFit/>
          </a:bodyPr>
          <a:lstStyle/>
          <a:p>
            <a:pPr fontAlgn="ctr">
              <a:spcBef>
                <a:spcPct val="50000"/>
              </a:spcBef>
              <a:buFont typeface="Arial" panose="020B0604020202020204" pitchFamily="34" charset="0"/>
            </a:pPr>
            <a:r>
              <a:rPr lang="zh-CN" altLang="zh-CN" sz="2000" b="1" dirty="0">
                <a:solidFill>
                  <a:schemeClr val="dk1">
                    <a:lumMod val="85000"/>
                    <a:lumOff val="15000"/>
                  </a:schemeClr>
                </a:solidFill>
                <a:latin typeface="Times New Roman" panose="02020603050405020304" charset="0"/>
                <a:ea typeface="宋体" panose="02010600030101010101" pitchFamily="2" charset="-122"/>
                <a:sym typeface="Verdana" panose="020B0604030504040204" pitchFamily="34" charset="0"/>
              </a:rPr>
              <a:t>80cm </a:t>
            </a:r>
            <a:endParaRPr lang="zh-CN" altLang="zh-CN" sz="2000" b="1" dirty="0">
              <a:solidFill>
                <a:schemeClr val="dk1">
                  <a:lumMod val="85000"/>
                  <a:lumOff val="15000"/>
                </a:schemeClr>
              </a:solidFill>
              <a:latin typeface="Times New Roman" panose="02020603050405020304" charset="0"/>
              <a:ea typeface="宋体" panose="02010600030101010101" pitchFamily="2" charset="-122"/>
              <a:sym typeface="Verdana" panose="020B0604030504040204" pitchFamily="34" charset="0"/>
            </a:endParaRPr>
          </a:p>
        </p:txBody>
      </p:sp>
      <p:sp>
        <p:nvSpPr>
          <p:cNvPr id="19470" name="Text Box 32"/>
          <p:cNvSpPr txBox="1"/>
          <p:nvPr>
            <p:custDataLst>
              <p:tags r:id="rId13"/>
            </p:custDataLst>
          </p:nvPr>
        </p:nvSpPr>
        <p:spPr>
          <a:xfrm>
            <a:off x="4175125" y="5554663"/>
            <a:ext cx="719138" cy="706755"/>
          </a:xfrm>
          <a:prstGeom prst="rect">
            <a:avLst/>
          </a:prstGeom>
          <a:noFill/>
          <a:ln w="9525">
            <a:noFill/>
          </a:ln>
        </p:spPr>
        <p:txBody>
          <a:bodyPr anchor="t" anchorCtr="0">
            <a:spAutoFit/>
          </a:bodyPr>
          <a:lstStyle/>
          <a:p>
            <a:pPr fontAlgn="ctr">
              <a:spcBef>
                <a:spcPct val="50000"/>
              </a:spcBef>
              <a:buFont typeface="Arial" panose="020B0604020202020204" pitchFamily="34" charset="0"/>
            </a:pPr>
            <a:r>
              <a:rPr lang="zh-CN" altLang="zh-CN" sz="2000" b="1" dirty="0">
                <a:solidFill>
                  <a:schemeClr val="dk1">
                    <a:lumMod val="85000"/>
                    <a:lumOff val="15000"/>
                  </a:schemeClr>
                </a:solidFill>
                <a:latin typeface="Times New Roman" panose="02020603050405020304" charset="0"/>
                <a:ea typeface="宋体" panose="02010600030101010101" pitchFamily="2" charset="-122"/>
                <a:sym typeface="Verdana" panose="020B0604030504040204" pitchFamily="34" charset="0"/>
              </a:rPr>
              <a:t>80cm</a:t>
            </a:r>
            <a:endParaRPr lang="zh-CN" altLang="zh-CN" sz="2000" b="1" dirty="0">
              <a:solidFill>
                <a:schemeClr val="dk1">
                  <a:lumMod val="85000"/>
                  <a:lumOff val="15000"/>
                </a:schemeClr>
              </a:solidFill>
              <a:latin typeface="Times New Roman" panose="02020603050405020304" charset="0"/>
              <a:ea typeface="宋体" panose="02010600030101010101" pitchFamily="2" charset="-122"/>
              <a:sym typeface="Verdana" panose="020B0604030504040204" pitchFamily="34" charset="0"/>
            </a:endParaRPr>
          </a:p>
        </p:txBody>
      </p:sp>
      <p:sp>
        <p:nvSpPr>
          <p:cNvPr id="19471" name="Text Box 33"/>
          <p:cNvSpPr txBox="1"/>
          <p:nvPr>
            <p:custDataLst>
              <p:tags r:id="rId14"/>
            </p:custDataLst>
          </p:nvPr>
        </p:nvSpPr>
        <p:spPr>
          <a:xfrm flipH="1">
            <a:off x="3527427" y="4037013"/>
            <a:ext cx="792163" cy="706755"/>
          </a:xfrm>
          <a:prstGeom prst="rect">
            <a:avLst/>
          </a:prstGeom>
          <a:noFill/>
          <a:ln w="9525">
            <a:noFill/>
          </a:ln>
        </p:spPr>
        <p:txBody>
          <a:bodyPr anchor="t" anchorCtr="0">
            <a:spAutoFit/>
          </a:bodyPr>
          <a:lstStyle/>
          <a:p>
            <a:pPr fontAlgn="ctr">
              <a:spcBef>
                <a:spcPct val="50000"/>
              </a:spcBef>
              <a:buFont typeface="Arial" panose="020B0604020202020204" pitchFamily="34" charset="0"/>
            </a:pPr>
            <a:r>
              <a:rPr lang="zh-CN" altLang="zh-CN" sz="2000" b="1" dirty="0">
                <a:solidFill>
                  <a:schemeClr val="dk1">
                    <a:lumMod val="85000"/>
                    <a:lumOff val="15000"/>
                  </a:schemeClr>
                </a:solidFill>
                <a:latin typeface="Times New Roman" panose="02020603050405020304" charset="0"/>
                <a:ea typeface="宋体" panose="02010600030101010101" pitchFamily="2" charset="-122"/>
                <a:sym typeface="Verdana" panose="020B0604030504040204" pitchFamily="34" charset="0"/>
              </a:rPr>
              <a:t>80cm </a:t>
            </a:r>
            <a:endParaRPr lang="zh-CN" altLang="zh-CN" sz="2000" b="1" dirty="0">
              <a:solidFill>
                <a:schemeClr val="dk1">
                  <a:lumMod val="85000"/>
                  <a:lumOff val="15000"/>
                </a:schemeClr>
              </a:solidFill>
              <a:latin typeface="Times New Roman" panose="02020603050405020304" charset="0"/>
              <a:ea typeface="宋体" panose="02010600030101010101" pitchFamily="2" charset="-122"/>
              <a:sym typeface="Verdana" panose="020B0604030504040204" pitchFamily="34" charset="0"/>
            </a:endParaRPr>
          </a:p>
        </p:txBody>
      </p:sp>
      <p:sp>
        <p:nvSpPr>
          <p:cNvPr id="19472" name="Text Box 34"/>
          <p:cNvSpPr txBox="1"/>
          <p:nvPr>
            <p:custDataLst>
              <p:tags r:id="rId15"/>
            </p:custDataLst>
          </p:nvPr>
        </p:nvSpPr>
        <p:spPr>
          <a:xfrm>
            <a:off x="1116013" y="3463927"/>
            <a:ext cx="1295400" cy="398780"/>
          </a:xfrm>
          <a:prstGeom prst="rect">
            <a:avLst/>
          </a:prstGeom>
          <a:noFill/>
          <a:ln w="28575" cap="flat" cmpd="sng">
            <a:solidFill>
              <a:schemeClr val="dk1"/>
            </a:solidFill>
            <a:prstDash val="solid"/>
            <a:miter/>
            <a:headEnd type="none" w="med" len="med"/>
            <a:tailEnd type="none" w="med" len="med"/>
          </a:ln>
        </p:spPr>
        <p:txBody>
          <a:bodyPr anchor="t" anchorCtr="0">
            <a:spAutoFit/>
          </a:bodyPr>
          <a:lstStyle/>
          <a:p>
            <a:pPr algn="ctr" fontAlgn="ctr">
              <a:spcBef>
                <a:spcPct val="50000"/>
              </a:spcBef>
              <a:buFont typeface="Arial" panose="020B0604020202020204" pitchFamily="34" charset="0"/>
            </a:pPr>
            <a:r>
              <a:rPr lang="zh-CN" altLang="zh-CN" sz="2000" b="1" dirty="0">
                <a:solidFill>
                  <a:schemeClr val="dk1">
                    <a:lumMod val="85000"/>
                    <a:lumOff val="15000"/>
                  </a:schemeClr>
                </a:solidFill>
                <a:latin typeface="Times New Roman" panose="02020603050405020304" charset="0"/>
                <a:ea typeface="宋体" panose="02010600030101010101" pitchFamily="2" charset="-122"/>
                <a:sym typeface="Verdana" panose="020B0604030504040204" pitchFamily="34" charset="0"/>
              </a:rPr>
              <a:t>单人单桌</a:t>
            </a:r>
            <a:endParaRPr lang="zh-CN" altLang="zh-CN" sz="2000" b="1" dirty="0">
              <a:solidFill>
                <a:schemeClr val="dk1">
                  <a:lumMod val="85000"/>
                  <a:lumOff val="15000"/>
                </a:schemeClr>
              </a:solidFill>
              <a:latin typeface="Times New Roman" panose="02020603050405020304" charset="0"/>
              <a:ea typeface="宋体" panose="02010600030101010101" pitchFamily="2" charset="-122"/>
              <a:sym typeface="Verdana" panose="020B0604030504040204" pitchFamily="34" charset="0"/>
            </a:endParaRPr>
          </a:p>
        </p:txBody>
      </p:sp>
      <p:sp>
        <p:nvSpPr>
          <p:cNvPr id="19473" name="Text Box 35"/>
          <p:cNvSpPr txBox="1"/>
          <p:nvPr>
            <p:custDataLst>
              <p:tags r:id="rId16"/>
            </p:custDataLst>
          </p:nvPr>
        </p:nvSpPr>
        <p:spPr>
          <a:xfrm>
            <a:off x="835025" y="2162177"/>
            <a:ext cx="1944688" cy="398780"/>
          </a:xfrm>
          <a:prstGeom prst="rect">
            <a:avLst/>
          </a:prstGeom>
          <a:noFill/>
          <a:ln w="28575" cap="flat" cmpd="sng">
            <a:solidFill>
              <a:schemeClr val="dk1"/>
            </a:solidFill>
            <a:prstDash val="solid"/>
            <a:miter/>
            <a:headEnd type="none" w="med" len="med"/>
            <a:tailEnd type="none" w="med" len="med"/>
          </a:ln>
        </p:spPr>
        <p:txBody>
          <a:bodyPr anchor="t" anchorCtr="0">
            <a:spAutoFit/>
          </a:bodyPr>
          <a:lstStyle/>
          <a:p>
            <a:pPr algn="ctr" fontAlgn="ctr">
              <a:spcBef>
                <a:spcPct val="50000"/>
              </a:spcBef>
              <a:buFont typeface="Arial" panose="020B0604020202020204" pitchFamily="34" charset="0"/>
            </a:pPr>
            <a:r>
              <a:rPr lang="zh-CN" altLang="zh-CN" sz="2000" b="1" dirty="0">
                <a:solidFill>
                  <a:schemeClr val="dk1">
                    <a:lumMod val="85000"/>
                    <a:lumOff val="15000"/>
                  </a:schemeClr>
                </a:solidFill>
                <a:latin typeface="Times New Roman" panose="02020603050405020304" charset="0"/>
                <a:ea typeface="宋体" panose="02010600030101010101" pitchFamily="2" charset="-122"/>
                <a:sym typeface="Verdana" panose="020B0604030504040204" pitchFamily="34" charset="0"/>
              </a:rPr>
              <a:t>物品存放处</a:t>
            </a:r>
            <a:endParaRPr lang="zh-CN" altLang="zh-CN" sz="2000" b="1" dirty="0">
              <a:solidFill>
                <a:schemeClr val="dk1">
                  <a:lumMod val="85000"/>
                  <a:lumOff val="15000"/>
                </a:schemeClr>
              </a:solidFill>
              <a:latin typeface="Times New Roman" panose="02020603050405020304" charset="0"/>
              <a:ea typeface="宋体" panose="02010600030101010101" pitchFamily="2" charset="-122"/>
              <a:sym typeface="Verdana" panose="020B0604030504040204" pitchFamily="34" charset="0"/>
            </a:endParaRPr>
          </a:p>
        </p:txBody>
      </p:sp>
      <p:sp>
        <p:nvSpPr>
          <p:cNvPr id="19474" name="Text Box 36"/>
          <p:cNvSpPr txBox="1"/>
          <p:nvPr>
            <p:custDataLst>
              <p:tags r:id="rId17"/>
            </p:custDataLst>
          </p:nvPr>
        </p:nvSpPr>
        <p:spPr>
          <a:xfrm>
            <a:off x="5651502" y="2162177"/>
            <a:ext cx="1800225" cy="398780"/>
          </a:xfrm>
          <a:prstGeom prst="rect">
            <a:avLst/>
          </a:prstGeom>
          <a:noFill/>
          <a:ln w="28575" cap="flat" cmpd="sng">
            <a:solidFill>
              <a:schemeClr val="dk1"/>
            </a:solidFill>
            <a:prstDash val="solid"/>
            <a:miter/>
            <a:headEnd type="none" w="med" len="med"/>
            <a:tailEnd type="none" w="med" len="med"/>
          </a:ln>
        </p:spPr>
        <p:txBody>
          <a:bodyPr anchor="t" anchorCtr="0">
            <a:spAutoFit/>
          </a:bodyPr>
          <a:lstStyle/>
          <a:p>
            <a:pPr algn="ctr" fontAlgn="ctr">
              <a:spcBef>
                <a:spcPct val="50000"/>
              </a:spcBef>
              <a:buFont typeface="Arial" panose="020B0604020202020204" pitchFamily="34" charset="0"/>
            </a:pPr>
            <a:r>
              <a:rPr lang="zh-CN" altLang="zh-CN" sz="2000" b="1" dirty="0">
                <a:solidFill>
                  <a:schemeClr val="dk1">
                    <a:lumMod val="85000"/>
                    <a:lumOff val="15000"/>
                  </a:schemeClr>
                </a:solidFill>
                <a:latin typeface="Times New Roman" panose="02020603050405020304" charset="0"/>
                <a:ea typeface="宋体" panose="02010600030101010101" pitchFamily="2" charset="-122"/>
                <a:sym typeface="Verdana" panose="020B0604030504040204" pitchFamily="34" charset="0"/>
              </a:rPr>
              <a:t>物品存放处</a:t>
            </a:r>
            <a:endParaRPr lang="zh-CN" altLang="zh-CN" sz="2000" b="1" dirty="0">
              <a:solidFill>
                <a:schemeClr val="dk1">
                  <a:lumMod val="85000"/>
                  <a:lumOff val="15000"/>
                </a:schemeClr>
              </a:solidFill>
              <a:latin typeface="Times New Roman" panose="02020603050405020304" charset="0"/>
              <a:ea typeface="宋体" panose="02010600030101010101" pitchFamily="2" charset="-122"/>
              <a:sym typeface="Verdana" panose="020B0604030504040204" pitchFamily="34" charset="0"/>
            </a:endParaRPr>
          </a:p>
        </p:txBody>
      </p:sp>
      <p:sp>
        <p:nvSpPr>
          <p:cNvPr id="19475" name="Text Box 38"/>
          <p:cNvSpPr txBox="1"/>
          <p:nvPr>
            <p:custDataLst>
              <p:tags r:id="rId18"/>
            </p:custDataLst>
          </p:nvPr>
        </p:nvSpPr>
        <p:spPr>
          <a:xfrm>
            <a:off x="7488238" y="2378077"/>
            <a:ext cx="704850" cy="398780"/>
          </a:xfrm>
          <a:prstGeom prst="rect">
            <a:avLst/>
          </a:prstGeom>
          <a:noFill/>
          <a:ln w="9525">
            <a:noFill/>
          </a:ln>
        </p:spPr>
        <p:txBody>
          <a:bodyPr anchor="t" anchorCtr="0">
            <a:spAutoFit/>
          </a:bodyPr>
          <a:lstStyle/>
          <a:p>
            <a:pPr fontAlgn="ctr">
              <a:spcBef>
                <a:spcPct val="50000"/>
              </a:spcBef>
              <a:buFont typeface="Arial" panose="020B0604020202020204" pitchFamily="34" charset="0"/>
            </a:pPr>
            <a:r>
              <a:rPr lang="zh-CN" altLang="zh-CN" sz="2000" b="1" dirty="0">
                <a:solidFill>
                  <a:schemeClr val="dk1">
                    <a:lumMod val="85000"/>
                    <a:lumOff val="15000"/>
                  </a:schemeClr>
                </a:solidFill>
                <a:latin typeface="Times New Roman" panose="02020603050405020304" charset="0"/>
                <a:ea typeface="宋体" panose="02010600030101010101" pitchFamily="2" charset="-122"/>
                <a:sym typeface="Verdana" panose="020B0604030504040204" pitchFamily="34" charset="0"/>
              </a:rPr>
              <a:t>入口</a:t>
            </a:r>
            <a:endParaRPr lang="zh-CN" altLang="zh-CN" sz="2000" b="1" dirty="0">
              <a:solidFill>
                <a:schemeClr val="dk1">
                  <a:lumMod val="85000"/>
                  <a:lumOff val="15000"/>
                </a:schemeClr>
              </a:solidFill>
              <a:latin typeface="Times New Roman" panose="02020603050405020304" charset="0"/>
              <a:ea typeface="宋体" panose="02010600030101010101" pitchFamily="2" charset="-122"/>
              <a:sym typeface="Verdana" panose="020B0604030504040204" pitchFamily="34" charset="0"/>
            </a:endParaRPr>
          </a:p>
        </p:txBody>
      </p:sp>
      <p:sp>
        <p:nvSpPr>
          <p:cNvPr id="19476" name="AutoShape 39"/>
          <p:cNvSpPr/>
          <p:nvPr>
            <p:custDataLst>
              <p:tags r:id="rId19"/>
            </p:custDataLst>
          </p:nvPr>
        </p:nvSpPr>
        <p:spPr>
          <a:xfrm>
            <a:off x="7840665" y="3800477"/>
            <a:ext cx="1042987" cy="669925"/>
          </a:xfrm>
          <a:prstGeom prst="wedgeRoundRectCallout">
            <a:avLst>
              <a:gd name="adj1" fmla="val -57681"/>
              <a:gd name="adj2" fmla="val -109162"/>
              <a:gd name="adj3" fmla="val 16667"/>
            </a:avLst>
          </a:prstGeom>
          <a:noFill/>
          <a:ln w="28575" cap="flat" cmpd="sng">
            <a:solidFill>
              <a:schemeClr val="dk1"/>
            </a:solidFill>
            <a:prstDash val="solid"/>
            <a:miter/>
            <a:headEnd type="none" w="med" len="med"/>
            <a:tailEnd type="none" w="med" len="med"/>
          </a:ln>
        </p:spPr>
        <p:txBody>
          <a:bodyPr anchor="t" anchorCtr="0"/>
          <a:lstStyle/>
          <a:p>
            <a:pPr algn="ctr" fontAlgn="ctr">
              <a:spcBef>
                <a:spcPct val="50000"/>
              </a:spcBef>
              <a:buFont typeface="Arial" panose="020B0604020202020204" pitchFamily="34" charset="0"/>
            </a:pPr>
            <a:r>
              <a:rPr lang="zh-CN" altLang="zh-CN" sz="2000" b="1" dirty="0">
                <a:solidFill>
                  <a:schemeClr val="dk1">
                    <a:lumMod val="85000"/>
                    <a:lumOff val="15000"/>
                  </a:schemeClr>
                </a:solidFill>
                <a:latin typeface="Times New Roman" panose="02020603050405020304" charset="0"/>
                <a:ea typeface="宋体" panose="02010600030101010101" pitchFamily="2" charset="-122"/>
                <a:sym typeface="Verdana" panose="020B0604030504040204" pitchFamily="34" charset="0"/>
              </a:rPr>
              <a:t> </a:t>
            </a:r>
            <a:r>
              <a:rPr lang="zh-CN" altLang="zh-CN" sz="1800" b="1" dirty="0">
                <a:solidFill>
                  <a:schemeClr val="dk1">
                    <a:lumMod val="85000"/>
                    <a:lumOff val="15000"/>
                  </a:schemeClr>
                </a:solidFill>
                <a:latin typeface="Times New Roman" panose="02020603050405020304" charset="0"/>
                <a:ea typeface="宋体" panose="02010600030101010101" pitchFamily="2" charset="-122"/>
                <a:sym typeface="Verdana" panose="020B0604030504040204" pitchFamily="34" charset="0"/>
              </a:rPr>
              <a:t>门贴</a:t>
            </a:r>
            <a:endParaRPr lang="zh-CN" altLang="zh-CN" sz="1800" b="1" dirty="0">
              <a:solidFill>
                <a:schemeClr val="dk1">
                  <a:lumMod val="85000"/>
                  <a:lumOff val="15000"/>
                </a:schemeClr>
              </a:solidFill>
              <a:latin typeface="Times New Roman" panose="02020603050405020304" charset="0"/>
              <a:ea typeface="宋体" panose="02010600030101010101" pitchFamily="2" charset="-122"/>
              <a:sym typeface="Verdana" panose="020B0604030504040204" pitchFamily="34" charset="0"/>
            </a:endParaRPr>
          </a:p>
        </p:txBody>
      </p:sp>
      <p:sp>
        <p:nvSpPr>
          <p:cNvPr id="20502" name="AutoShape 40"/>
          <p:cNvSpPr/>
          <p:nvPr>
            <p:custDataLst>
              <p:tags r:id="rId20"/>
            </p:custDataLst>
          </p:nvPr>
        </p:nvSpPr>
        <p:spPr>
          <a:xfrm>
            <a:off x="1764030" y="836930"/>
            <a:ext cx="4318000" cy="388620"/>
          </a:xfrm>
          <a:prstGeom prst="wedgeRoundRectCallout">
            <a:avLst>
              <a:gd name="adj1" fmla="val -5384"/>
              <a:gd name="adj2" fmla="val 163880"/>
              <a:gd name="adj3" fmla="val 16667"/>
            </a:avLst>
          </a:prstGeom>
          <a:noFill/>
          <a:ln w="28575" cap="flat" cmpd="sng">
            <a:solidFill>
              <a:schemeClr val="dk1"/>
            </a:solidFill>
            <a:prstDash val="solid"/>
            <a:miter/>
            <a:headEnd type="none" w="med" len="med"/>
            <a:tailEnd type="none" w="med" len="med"/>
          </a:ln>
        </p:spPr>
        <p:txBody>
          <a:bodyPr anchor="t" anchorCtr="0"/>
          <a:lstStyle/>
          <a:p>
            <a:pPr fontAlgn="ctr">
              <a:spcBef>
                <a:spcPct val="50000"/>
              </a:spcBef>
              <a:buFont typeface="Arial" panose="020B0604020202020204" pitchFamily="34" charset="0"/>
            </a:pPr>
            <a:r>
              <a:rPr lang="zh-CN" altLang="zh-CN" sz="2000" b="1" dirty="0">
                <a:solidFill>
                  <a:schemeClr val="dk1"/>
                </a:solidFill>
                <a:latin typeface="Times New Roman" panose="02020603050405020304" charset="0"/>
                <a:ea typeface="宋体" panose="02010600030101010101" pitchFamily="2" charset="-122"/>
                <a:sym typeface="Verdana" panose="020B0604030504040204" pitchFamily="34" charset="0"/>
              </a:rPr>
              <a:t>黑板书写内容：级别、</a:t>
            </a:r>
            <a:r>
              <a:rPr lang="zh-CN" altLang="en-US" sz="2000" b="1" dirty="0">
                <a:solidFill>
                  <a:schemeClr val="dk1"/>
                </a:solidFill>
                <a:latin typeface="Times New Roman" panose="02020603050405020304" charset="0"/>
                <a:ea typeface="宋体" panose="02010600030101010101" pitchFamily="2" charset="-122"/>
                <a:sym typeface="Verdana" panose="020B0604030504040204" pitchFamily="34" charset="0"/>
              </a:rPr>
              <a:t>特别提示</a:t>
            </a:r>
            <a:endParaRPr lang="zh-CN" altLang="en-US" sz="2000" b="1" dirty="0">
              <a:solidFill>
                <a:schemeClr val="dk1"/>
              </a:solidFill>
              <a:latin typeface="Times New Roman" panose="02020603050405020304" charset="0"/>
              <a:ea typeface="宋体" panose="02010600030101010101" pitchFamily="2" charset="-122"/>
              <a:sym typeface="Verdana" panose="020B0604030504040204" pitchFamily="34" charset="0"/>
            </a:endParaRPr>
          </a:p>
        </p:txBody>
      </p:sp>
      <p:sp>
        <p:nvSpPr>
          <p:cNvPr id="19478" name="AutoShape 41"/>
          <p:cNvSpPr/>
          <p:nvPr>
            <p:custDataLst>
              <p:tags r:id="rId21"/>
            </p:custDataLst>
          </p:nvPr>
        </p:nvSpPr>
        <p:spPr>
          <a:xfrm>
            <a:off x="1808163" y="2606675"/>
            <a:ext cx="2519362" cy="431800"/>
          </a:xfrm>
          <a:prstGeom prst="wedgeRoundRectCallout">
            <a:avLst>
              <a:gd name="adj1" fmla="val 60713"/>
              <a:gd name="adj2" fmla="val 140074"/>
              <a:gd name="adj3" fmla="val 16667"/>
            </a:avLst>
          </a:prstGeom>
          <a:noFill/>
          <a:ln w="28575" cap="flat" cmpd="sng">
            <a:solidFill>
              <a:schemeClr val="dk1"/>
            </a:solidFill>
            <a:prstDash val="solid"/>
            <a:miter/>
            <a:headEnd type="none" w="med" len="med"/>
            <a:tailEnd type="none" w="med" len="med"/>
          </a:ln>
        </p:spPr>
        <p:txBody>
          <a:bodyPr anchor="t" anchorCtr="0"/>
          <a:lstStyle/>
          <a:p>
            <a:pPr algn="ctr" fontAlgn="ctr">
              <a:spcBef>
                <a:spcPct val="50000"/>
              </a:spcBef>
              <a:buFont typeface="Arial" panose="020B0604020202020204" pitchFamily="34" charset="0"/>
            </a:pPr>
            <a:r>
              <a:rPr lang="zh-CN" altLang="zh-CN" sz="2000" b="1" dirty="0">
                <a:solidFill>
                  <a:schemeClr val="dk1">
                    <a:lumMod val="85000"/>
                    <a:lumOff val="15000"/>
                  </a:schemeClr>
                </a:solidFill>
                <a:latin typeface="Times New Roman" panose="02020603050405020304" charset="0"/>
                <a:ea typeface="宋体" panose="02010600030101010101" pitchFamily="2" charset="-122"/>
                <a:sym typeface="Verdana" panose="020B0604030504040204" pitchFamily="34" charset="0"/>
              </a:rPr>
              <a:t>右上角贴桌贴 </a:t>
            </a:r>
            <a:endParaRPr lang="zh-CN" altLang="zh-CN" sz="2000" b="1" dirty="0">
              <a:solidFill>
                <a:schemeClr val="dk1">
                  <a:lumMod val="85000"/>
                  <a:lumOff val="15000"/>
                </a:schemeClr>
              </a:solidFill>
              <a:latin typeface="Times New Roman" panose="02020603050405020304" charset="0"/>
              <a:ea typeface="宋体" panose="02010600030101010101" pitchFamily="2" charset="-122"/>
              <a:sym typeface="Verdana" panose="020B0604030504040204" pitchFamily="34" charset="0"/>
            </a:endParaRPr>
          </a:p>
        </p:txBody>
      </p:sp>
      <p:sp>
        <p:nvSpPr>
          <p:cNvPr id="18456" name="Text Box 34"/>
          <p:cNvSpPr txBox="1"/>
          <p:nvPr>
            <p:custDataLst>
              <p:tags r:id="rId22"/>
            </p:custDataLst>
          </p:nvPr>
        </p:nvSpPr>
        <p:spPr>
          <a:xfrm flipV="1">
            <a:off x="1116013" y="4713290"/>
            <a:ext cx="1295400" cy="398463"/>
          </a:xfrm>
          <a:prstGeom prst="rect">
            <a:avLst/>
          </a:prstGeom>
          <a:noFill/>
          <a:ln w="28575" cap="flat" cmpd="sng">
            <a:solidFill>
              <a:schemeClr val="dk1"/>
            </a:solidFill>
            <a:prstDash val="solid"/>
            <a:miter/>
            <a:headEnd type="none" w="med" len="med"/>
            <a:tailEnd type="none" w="med" len="med"/>
          </a:ln>
        </p:spPr>
        <p:txBody>
          <a:bodyPr rot="10800000">
            <a:spAutoFit/>
          </a:bodyPr>
          <a:lstStyle/>
          <a:p>
            <a:pPr fontAlgn="ctr">
              <a:spcBef>
                <a:spcPct val="50000"/>
              </a:spcBef>
              <a:buFont typeface="Arial" panose="020B0604020202020204" pitchFamily="34" charset="0"/>
            </a:pPr>
            <a:endParaRPr lang="zh-CN" altLang="zh-CN" sz="2000" b="1" noProof="1">
              <a:solidFill>
                <a:schemeClr val="dk1"/>
              </a:solidFill>
              <a:effectLst>
                <a:outerShdw blurRad="38100" dist="38100" dir="2700000">
                  <a:srgbClr val="FFFFFF"/>
                </a:outerShdw>
              </a:effectLst>
              <a:latin typeface="Arial Narrow" panose="020B0606020202030204" pitchFamily="34" charset="0"/>
              <a:ea typeface="仿宋_GB2312" panose="02010609030101010101" charset="-122"/>
              <a:sym typeface="Verdana" panose="020B0604030504040204" pitchFamily="34" charset="0"/>
            </a:endParaRPr>
          </a:p>
        </p:txBody>
      </p:sp>
      <p:sp>
        <p:nvSpPr>
          <p:cNvPr id="20505" name="Text Box 34"/>
          <p:cNvSpPr txBox="1">
            <a:spLocks noChangeArrowheads="1"/>
          </p:cNvSpPr>
          <p:nvPr>
            <p:custDataLst>
              <p:tags r:id="rId23"/>
            </p:custDataLst>
          </p:nvPr>
        </p:nvSpPr>
        <p:spPr bwMode="auto">
          <a:xfrm>
            <a:off x="1116013" y="6053140"/>
            <a:ext cx="1295400" cy="398463"/>
          </a:xfrm>
          <a:prstGeom prst="rect">
            <a:avLst/>
          </a:prstGeom>
          <a:noFill/>
          <a:ln w="28575" cmpd="sng">
            <a:solidFill>
              <a:schemeClr val="dk1"/>
            </a:solidFill>
            <a:miter lim="800000"/>
          </a:ln>
        </p:spPr>
        <p:txBody>
          <a:bodyPr>
            <a:spAutoFit/>
          </a:bodyPr>
          <a:lstStyle>
            <a:lvl1pPr eaLnBrk="0" hangingPunct="0">
              <a:defRPr sz="4000">
                <a:solidFill>
                  <a:schemeClr val="tx1"/>
                </a:solidFill>
                <a:latin typeface="Arial" panose="020B0604020202020204" pitchFamily="34" charset="0"/>
                <a:ea typeface="华文行楷" panose="02010800040101010101" pitchFamily="2" charset="-122"/>
              </a:defRPr>
            </a:lvl1pPr>
            <a:lvl2pPr eaLnBrk="0" hangingPunct="0">
              <a:defRPr sz="4000">
                <a:solidFill>
                  <a:schemeClr val="tx1"/>
                </a:solidFill>
                <a:latin typeface="Arial" panose="020B0604020202020204" pitchFamily="34" charset="0"/>
                <a:ea typeface="华文行楷" panose="02010800040101010101" pitchFamily="2" charset="-122"/>
              </a:defRPr>
            </a:lvl2pPr>
            <a:lvl3pPr eaLnBrk="0" hangingPunct="0">
              <a:defRPr sz="4000">
                <a:solidFill>
                  <a:schemeClr val="tx1"/>
                </a:solidFill>
                <a:latin typeface="Arial" panose="020B0604020202020204" pitchFamily="34" charset="0"/>
                <a:ea typeface="华文行楷" panose="02010800040101010101" pitchFamily="2" charset="-122"/>
              </a:defRPr>
            </a:lvl3pPr>
            <a:lvl4pPr eaLnBrk="0" hangingPunct="0">
              <a:defRPr sz="4000">
                <a:solidFill>
                  <a:schemeClr val="tx1"/>
                </a:solidFill>
                <a:latin typeface="Arial" panose="020B0604020202020204" pitchFamily="34" charset="0"/>
                <a:ea typeface="华文行楷" panose="02010800040101010101" pitchFamily="2" charset="-122"/>
              </a:defRPr>
            </a:lvl4pPr>
            <a:lvl5pPr eaLnBrk="0" hangingPunct="0">
              <a:defRPr sz="4000">
                <a:solidFill>
                  <a:schemeClr val="tx1"/>
                </a:solidFill>
                <a:latin typeface="Arial" panose="020B0604020202020204" pitchFamily="34" charset="0"/>
                <a:ea typeface="华文行楷" panose="02010800040101010101" pitchFamily="2" charset="-122"/>
              </a:defRPr>
            </a:lvl5pPr>
            <a:lvl6pPr eaLnBrk="0" fontAlgn="base" hangingPunct="0">
              <a:spcBef>
                <a:spcPct val="0"/>
              </a:spcBef>
              <a:spcAft>
                <a:spcPct val="0"/>
              </a:spcAft>
              <a:buFont typeface="Arial" panose="020B0604020202020204" pitchFamily="34" charset="0"/>
              <a:defRPr sz="4000">
                <a:solidFill>
                  <a:schemeClr val="tx1"/>
                </a:solidFill>
                <a:latin typeface="Arial" panose="020B0604020202020204" pitchFamily="34" charset="0"/>
                <a:ea typeface="华文行楷" panose="02010800040101010101" pitchFamily="2" charset="-122"/>
              </a:defRPr>
            </a:lvl6pPr>
            <a:lvl7pPr eaLnBrk="0" fontAlgn="base" hangingPunct="0">
              <a:spcBef>
                <a:spcPct val="0"/>
              </a:spcBef>
              <a:spcAft>
                <a:spcPct val="0"/>
              </a:spcAft>
              <a:buFont typeface="Arial" panose="020B0604020202020204" pitchFamily="34" charset="0"/>
              <a:defRPr sz="4000">
                <a:solidFill>
                  <a:schemeClr val="tx1"/>
                </a:solidFill>
                <a:latin typeface="Arial" panose="020B0604020202020204" pitchFamily="34" charset="0"/>
                <a:ea typeface="华文行楷" panose="02010800040101010101" pitchFamily="2" charset="-122"/>
              </a:defRPr>
            </a:lvl7pPr>
            <a:lvl8pPr eaLnBrk="0" fontAlgn="base" hangingPunct="0">
              <a:spcBef>
                <a:spcPct val="0"/>
              </a:spcBef>
              <a:spcAft>
                <a:spcPct val="0"/>
              </a:spcAft>
              <a:buFont typeface="Arial" panose="020B0604020202020204" pitchFamily="34" charset="0"/>
              <a:defRPr sz="4000">
                <a:solidFill>
                  <a:schemeClr val="tx1"/>
                </a:solidFill>
                <a:latin typeface="Arial" panose="020B0604020202020204" pitchFamily="34" charset="0"/>
                <a:ea typeface="华文行楷" panose="02010800040101010101" pitchFamily="2" charset="-122"/>
              </a:defRPr>
            </a:lvl8pPr>
            <a:lvl9pPr eaLnBrk="0" fontAlgn="base" hangingPunct="0">
              <a:spcBef>
                <a:spcPct val="0"/>
              </a:spcBef>
              <a:spcAft>
                <a:spcPct val="0"/>
              </a:spcAft>
              <a:buFont typeface="Arial" panose="020B0604020202020204" pitchFamily="34" charset="0"/>
              <a:defRPr sz="4000">
                <a:solidFill>
                  <a:schemeClr val="tx1"/>
                </a:solidFill>
                <a:latin typeface="Arial" panose="020B0604020202020204" pitchFamily="34" charset="0"/>
                <a:ea typeface="华文行楷" panose="02010800040101010101" pitchFamily="2" charset="-122"/>
              </a:defRPr>
            </a:lvl9pPr>
          </a:lstStyle>
          <a:p>
            <a:pPr eaLnBrk="1" fontAlgn="ctr" hangingPunct="1">
              <a:spcBef>
                <a:spcPct val="50000"/>
              </a:spcBef>
            </a:pPr>
            <a:endParaRPr lang="zh-CN" altLang="zh-CN" sz="2000">
              <a:solidFill>
                <a:schemeClr val="dk1"/>
              </a:solidFill>
              <a:effectLst>
                <a:outerShdw blurRad="38100" dist="38100" dir="2700000" algn="tl">
                  <a:srgbClr val="C0C0C0"/>
                </a:outerShdw>
              </a:effectLst>
              <a:latin typeface="Arial Narrow" panose="020B0606020202030204" pitchFamily="34" charset="0"/>
              <a:ea typeface="仿宋_GB2312" panose="02010609030101010101" charset="-122"/>
            </a:endParaRPr>
          </a:p>
        </p:txBody>
      </p:sp>
      <p:sp>
        <p:nvSpPr>
          <p:cNvPr id="18458" name="Text Box 34"/>
          <p:cNvSpPr txBox="1"/>
          <p:nvPr>
            <p:custDataLst>
              <p:tags r:id="rId24"/>
            </p:custDataLst>
          </p:nvPr>
        </p:nvSpPr>
        <p:spPr>
          <a:xfrm flipV="1">
            <a:off x="3511550" y="3463927"/>
            <a:ext cx="1295400" cy="398463"/>
          </a:xfrm>
          <a:prstGeom prst="rect">
            <a:avLst/>
          </a:prstGeom>
          <a:noFill/>
          <a:ln w="28575" cap="flat" cmpd="sng">
            <a:solidFill>
              <a:schemeClr val="dk1"/>
            </a:solidFill>
            <a:prstDash val="solid"/>
            <a:miter/>
            <a:headEnd type="none" w="med" len="med"/>
            <a:tailEnd type="none" w="med" len="med"/>
          </a:ln>
        </p:spPr>
        <p:txBody>
          <a:bodyPr rot="10800000">
            <a:spAutoFit/>
          </a:bodyPr>
          <a:lstStyle/>
          <a:p>
            <a:pPr fontAlgn="ctr">
              <a:spcBef>
                <a:spcPct val="50000"/>
              </a:spcBef>
              <a:buFont typeface="Arial" panose="020B0604020202020204" pitchFamily="34" charset="0"/>
            </a:pPr>
            <a:endParaRPr lang="zh-CN" altLang="zh-CN" sz="2000" b="1" noProof="1">
              <a:solidFill>
                <a:schemeClr val="dk1"/>
              </a:solidFill>
              <a:effectLst>
                <a:outerShdw blurRad="38100" dist="38100" dir="2700000">
                  <a:srgbClr val="FFFFFF"/>
                </a:outerShdw>
              </a:effectLst>
              <a:latin typeface="Arial Narrow" panose="020B0606020202030204" pitchFamily="34" charset="0"/>
              <a:ea typeface="仿宋_GB2312" panose="02010609030101010101" charset="-122"/>
              <a:sym typeface="Verdana" panose="020B0604030504040204" pitchFamily="34" charset="0"/>
            </a:endParaRPr>
          </a:p>
        </p:txBody>
      </p:sp>
      <p:sp>
        <p:nvSpPr>
          <p:cNvPr id="18459" name="Text Box 34"/>
          <p:cNvSpPr txBox="1"/>
          <p:nvPr>
            <p:custDataLst>
              <p:tags r:id="rId25"/>
            </p:custDataLst>
          </p:nvPr>
        </p:nvSpPr>
        <p:spPr>
          <a:xfrm flipV="1">
            <a:off x="3529013" y="4713290"/>
            <a:ext cx="1295400" cy="398463"/>
          </a:xfrm>
          <a:prstGeom prst="rect">
            <a:avLst/>
          </a:prstGeom>
          <a:noFill/>
          <a:ln w="28575" cap="flat" cmpd="sng">
            <a:solidFill>
              <a:schemeClr val="dk1"/>
            </a:solidFill>
            <a:prstDash val="solid"/>
            <a:miter/>
            <a:headEnd type="none" w="med" len="med"/>
            <a:tailEnd type="none" w="med" len="med"/>
          </a:ln>
        </p:spPr>
        <p:txBody>
          <a:bodyPr rot="10800000">
            <a:spAutoFit/>
          </a:bodyPr>
          <a:lstStyle/>
          <a:p>
            <a:pPr fontAlgn="ctr">
              <a:spcBef>
                <a:spcPct val="50000"/>
              </a:spcBef>
              <a:buFont typeface="Arial" panose="020B0604020202020204" pitchFamily="34" charset="0"/>
            </a:pPr>
            <a:endParaRPr lang="zh-CN" altLang="zh-CN" sz="2000" b="1" noProof="1">
              <a:solidFill>
                <a:schemeClr val="dk1"/>
              </a:solidFill>
              <a:effectLst>
                <a:outerShdw blurRad="38100" dist="38100" dir="2700000">
                  <a:srgbClr val="FFFFFF"/>
                </a:outerShdw>
              </a:effectLst>
              <a:latin typeface="Arial Narrow" panose="020B0606020202030204" pitchFamily="34" charset="0"/>
              <a:ea typeface="仿宋_GB2312" panose="02010609030101010101" charset="-122"/>
              <a:sym typeface="Verdana" panose="020B0604030504040204" pitchFamily="34" charset="0"/>
            </a:endParaRPr>
          </a:p>
        </p:txBody>
      </p:sp>
      <p:sp>
        <p:nvSpPr>
          <p:cNvPr id="18460" name="Text Box 34"/>
          <p:cNvSpPr txBox="1"/>
          <p:nvPr>
            <p:custDataLst>
              <p:tags r:id="rId26"/>
            </p:custDataLst>
          </p:nvPr>
        </p:nvSpPr>
        <p:spPr>
          <a:xfrm flipV="1">
            <a:off x="3524250" y="6053140"/>
            <a:ext cx="1295400" cy="398463"/>
          </a:xfrm>
          <a:prstGeom prst="rect">
            <a:avLst/>
          </a:prstGeom>
          <a:noFill/>
          <a:ln w="28575" cap="flat" cmpd="sng">
            <a:solidFill>
              <a:schemeClr val="dk1"/>
            </a:solidFill>
            <a:prstDash val="solid"/>
            <a:miter/>
            <a:headEnd type="none" w="med" len="med"/>
            <a:tailEnd type="none" w="med" len="med"/>
          </a:ln>
        </p:spPr>
        <p:txBody>
          <a:bodyPr rot="10800000">
            <a:spAutoFit/>
          </a:bodyPr>
          <a:lstStyle/>
          <a:p>
            <a:pPr fontAlgn="ctr">
              <a:spcBef>
                <a:spcPct val="50000"/>
              </a:spcBef>
              <a:buFont typeface="Arial" panose="020B0604020202020204" pitchFamily="34" charset="0"/>
            </a:pPr>
            <a:endParaRPr lang="zh-CN" altLang="zh-CN" sz="2000" b="1" noProof="1">
              <a:solidFill>
                <a:schemeClr val="dk1"/>
              </a:solidFill>
              <a:effectLst>
                <a:outerShdw blurRad="38100" dist="38100" dir="2700000">
                  <a:srgbClr val="FFFFFF"/>
                </a:outerShdw>
              </a:effectLst>
              <a:latin typeface="Arial Narrow" panose="020B0606020202030204" pitchFamily="34" charset="0"/>
              <a:ea typeface="仿宋_GB2312" panose="02010609030101010101" charset="-122"/>
              <a:sym typeface="Verdana" panose="020B0604030504040204" pitchFamily="34" charset="0"/>
            </a:endParaRPr>
          </a:p>
        </p:txBody>
      </p:sp>
      <p:sp>
        <p:nvSpPr>
          <p:cNvPr id="18461" name="Text Box 34"/>
          <p:cNvSpPr txBox="1"/>
          <p:nvPr>
            <p:custDataLst>
              <p:tags r:id="rId27"/>
            </p:custDataLst>
          </p:nvPr>
        </p:nvSpPr>
        <p:spPr>
          <a:xfrm flipV="1">
            <a:off x="5976938" y="4705352"/>
            <a:ext cx="1295400" cy="398463"/>
          </a:xfrm>
          <a:prstGeom prst="rect">
            <a:avLst/>
          </a:prstGeom>
          <a:noFill/>
          <a:ln w="28575" cap="flat" cmpd="sng">
            <a:solidFill>
              <a:schemeClr val="dk1"/>
            </a:solidFill>
            <a:prstDash val="solid"/>
            <a:miter/>
            <a:headEnd type="none" w="med" len="med"/>
            <a:tailEnd type="none" w="med" len="med"/>
          </a:ln>
        </p:spPr>
        <p:txBody>
          <a:bodyPr rot="10800000">
            <a:spAutoFit/>
          </a:bodyPr>
          <a:lstStyle/>
          <a:p>
            <a:pPr fontAlgn="ctr">
              <a:spcBef>
                <a:spcPct val="50000"/>
              </a:spcBef>
              <a:buFont typeface="Arial" panose="020B0604020202020204" pitchFamily="34" charset="0"/>
            </a:pPr>
            <a:endParaRPr lang="zh-CN" altLang="zh-CN" sz="2000" b="1" noProof="1">
              <a:solidFill>
                <a:schemeClr val="dk1"/>
              </a:solidFill>
              <a:effectLst>
                <a:outerShdw blurRad="38100" dist="38100" dir="2700000">
                  <a:srgbClr val="FFFFFF"/>
                </a:outerShdw>
              </a:effectLst>
              <a:latin typeface="Arial Narrow" panose="020B0606020202030204" pitchFamily="34" charset="0"/>
              <a:ea typeface="仿宋_GB2312" panose="02010609030101010101" charset="-122"/>
              <a:sym typeface="Verdana" panose="020B0604030504040204" pitchFamily="34" charset="0"/>
            </a:endParaRPr>
          </a:p>
        </p:txBody>
      </p:sp>
      <p:sp>
        <p:nvSpPr>
          <p:cNvPr id="20510" name="Text Box 34"/>
          <p:cNvSpPr txBox="1">
            <a:spLocks noChangeArrowheads="1"/>
          </p:cNvSpPr>
          <p:nvPr>
            <p:custDataLst>
              <p:tags r:id="rId28"/>
            </p:custDataLst>
          </p:nvPr>
        </p:nvSpPr>
        <p:spPr bwMode="auto">
          <a:xfrm>
            <a:off x="5976938" y="6021390"/>
            <a:ext cx="1295400" cy="398463"/>
          </a:xfrm>
          <a:prstGeom prst="rect">
            <a:avLst/>
          </a:prstGeom>
          <a:noFill/>
          <a:ln w="28575" cmpd="sng">
            <a:solidFill>
              <a:schemeClr val="dk1"/>
            </a:solidFill>
            <a:miter lim="800000"/>
          </a:ln>
        </p:spPr>
        <p:txBody>
          <a:bodyPr>
            <a:spAutoFit/>
          </a:bodyPr>
          <a:lstStyle>
            <a:lvl1pPr eaLnBrk="0" hangingPunct="0">
              <a:defRPr sz="4000">
                <a:solidFill>
                  <a:schemeClr val="tx1"/>
                </a:solidFill>
                <a:latin typeface="Arial" panose="020B0604020202020204" pitchFamily="34" charset="0"/>
                <a:ea typeface="华文行楷" panose="02010800040101010101" pitchFamily="2" charset="-122"/>
              </a:defRPr>
            </a:lvl1pPr>
            <a:lvl2pPr eaLnBrk="0" hangingPunct="0">
              <a:defRPr sz="4000">
                <a:solidFill>
                  <a:schemeClr val="tx1"/>
                </a:solidFill>
                <a:latin typeface="Arial" panose="020B0604020202020204" pitchFamily="34" charset="0"/>
                <a:ea typeface="华文行楷" panose="02010800040101010101" pitchFamily="2" charset="-122"/>
              </a:defRPr>
            </a:lvl2pPr>
            <a:lvl3pPr eaLnBrk="0" hangingPunct="0">
              <a:defRPr sz="4000">
                <a:solidFill>
                  <a:schemeClr val="tx1"/>
                </a:solidFill>
                <a:latin typeface="Arial" panose="020B0604020202020204" pitchFamily="34" charset="0"/>
                <a:ea typeface="华文行楷" panose="02010800040101010101" pitchFamily="2" charset="-122"/>
              </a:defRPr>
            </a:lvl3pPr>
            <a:lvl4pPr eaLnBrk="0" hangingPunct="0">
              <a:defRPr sz="4000">
                <a:solidFill>
                  <a:schemeClr val="tx1"/>
                </a:solidFill>
                <a:latin typeface="Arial" panose="020B0604020202020204" pitchFamily="34" charset="0"/>
                <a:ea typeface="华文行楷" panose="02010800040101010101" pitchFamily="2" charset="-122"/>
              </a:defRPr>
            </a:lvl4pPr>
            <a:lvl5pPr eaLnBrk="0" hangingPunct="0">
              <a:defRPr sz="4000">
                <a:solidFill>
                  <a:schemeClr val="tx1"/>
                </a:solidFill>
                <a:latin typeface="Arial" panose="020B0604020202020204" pitchFamily="34" charset="0"/>
                <a:ea typeface="华文行楷" panose="02010800040101010101" pitchFamily="2" charset="-122"/>
              </a:defRPr>
            </a:lvl5pPr>
            <a:lvl6pPr eaLnBrk="0" fontAlgn="base" hangingPunct="0">
              <a:spcBef>
                <a:spcPct val="0"/>
              </a:spcBef>
              <a:spcAft>
                <a:spcPct val="0"/>
              </a:spcAft>
              <a:buFont typeface="Arial" panose="020B0604020202020204" pitchFamily="34" charset="0"/>
              <a:defRPr sz="4000">
                <a:solidFill>
                  <a:schemeClr val="tx1"/>
                </a:solidFill>
                <a:latin typeface="Arial" panose="020B0604020202020204" pitchFamily="34" charset="0"/>
                <a:ea typeface="华文行楷" panose="02010800040101010101" pitchFamily="2" charset="-122"/>
              </a:defRPr>
            </a:lvl6pPr>
            <a:lvl7pPr eaLnBrk="0" fontAlgn="base" hangingPunct="0">
              <a:spcBef>
                <a:spcPct val="0"/>
              </a:spcBef>
              <a:spcAft>
                <a:spcPct val="0"/>
              </a:spcAft>
              <a:buFont typeface="Arial" panose="020B0604020202020204" pitchFamily="34" charset="0"/>
              <a:defRPr sz="4000">
                <a:solidFill>
                  <a:schemeClr val="tx1"/>
                </a:solidFill>
                <a:latin typeface="Arial" panose="020B0604020202020204" pitchFamily="34" charset="0"/>
                <a:ea typeface="华文行楷" panose="02010800040101010101" pitchFamily="2" charset="-122"/>
              </a:defRPr>
            </a:lvl7pPr>
            <a:lvl8pPr eaLnBrk="0" fontAlgn="base" hangingPunct="0">
              <a:spcBef>
                <a:spcPct val="0"/>
              </a:spcBef>
              <a:spcAft>
                <a:spcPct val="0"/>
              </a:spcAft>
              <a:buFont typeface="Arial" panose="020B0604020202020204" pitchFamily="34" charset="0"/>
              <a:defRPr sz="4000">
                <a:solidFill>
                  <a:schemeClr val="tx1"/>
                </a:solidFill>
                <a:latin typeface="Arial" panose="020B0604020202020204" pitchFamily="34" charset="0"/>
                <a:ea typeface="华文行楷" panose="02010800040101010101" pitchFamily="2" charset="-122"/>
              </a:defRPr>
            </a:lvl8pPr>
            <a:lvl9pPr eaLnBrk="0" fontAlgn="base" hangingPunct="0">
              <a:spcBef>
                <a:spcPct val="0"/>
              </a:spcBef>
              <a:spcAft>
                <a:spcPct val="0"/>
              </a:spcAft>
              <a:buFont typeface="Arial" panose="020B0604020202020204" pitchFamily="34" charset="0"/>
              <a:defRPr sz="4000">
                <a:solidFill>
                  <a:schemeClr val="tx1"/>
                </a:solidFill>
                <a:latin typeface="Arial" panose="020B0604020202020204" pitchFamily="34" charset="0"/>
                <a:ea typeface="华文行楷" panose="02010800040101010101" pitchFamily="2" charset="-122"/>
              </a:defRPr>
            </a:lvl9pPr>
          </a:lstStyle>
          <a:p>
            <a:pPr eaLnBrk="1" fontAlgn="ctr" hangingPunct="1">
              <a:spcBef>
                <a:spcPct val="50000"/>
              </a:spcBef>
            </a:pPr>
            <a:endParaRPr lang="zh-CN" altLang="zh-CN" sz="2000">
              <a:solidFill>
                <a:schemeClr val="dk1"/>
              </a:solidFill>
              <a:effectLst>
                <a:outerShdw blurRad="38100" dist="38100" dir="2700000" algn="tl">
                  <a:srgbClr val="C0C0C0"/>
                </a:outerShdw>
              </a:effectLst>
              <a:latin typeface="Arial Narrow" panose="020B0606020202030204" pitchFamily="34" charset="0"/>
              <a:ea typeface="仿宋_GB2312" panose="02010609030101010101" charset="-122"/>
            </a:endParaRPr>
          </a:p>
        </p:txBody>
      </p:sp>
      <p:sp>
        <p:nvSpPr>
          <p:cNvPr id="18463" name="Text Box 34"/>
          <p:cNvSpPr txBox="1"/>
          <p:nvPr>
            <p:custDataLst>
              <p:tags r:id="rId29"/>
            </p:custDataLst>
          </p:nvPr>
        </p:nvSpPr>
        <p:spPr>
          <a:xfrm flipV="1">
            <a:off x="5943600" y="3463927"/>
            <a:ext cx="1295400" cy="398463"/>
          </a:xfrm>
          <a:prstGeom prst="rect">
            <a:avLst/>
          </a:prstGeom>
          <a:noFill/>
          <a:ln w="28575" cap="flat" cmpd="sng">
            <a:solidFill>
              <a:schemeClr val="dk1"/>
            </a:solidFill>
            <a:prstDash val="solid"/>
            <a:miter/>
            <a:headEnd type="none" w="med" len="med"/>
            <a:tailEnd type="none" w="med" len="med"/>
          </a:ln>
        </p:spPr>
        <p:txBody>
          <a:bodyPr rot="10800000">
            <a:spAutoFit/>
          </a:bodyPr>
          <a:lstStyle/>
          <a:p>
            <a:pPr fontAlgn="ctr">
              <a:spcBef>
                <a:spcPct val="50000"/>
              </a:spcBef>
              <a:buFont typeface="Arial" panose="020B0604020202020204" pitchFamily="34" charset="0"/>
            </a:pPr>
            <a:endParaRPr lang="zh-CN" altLang="zh-CN" sz="2000" b="1" noProof="1">
              <a:solidFill>
                <a:schemeClr val="dk1"/>
              </a:solidFill>
              <a:effectLst>
                <a:outerShdw blurRad="38100" dist="38100" dir="2700000">
                  <a:srgbClr val="FFFFFF"/>
                </a:outerShdw>
              </a:effectLst>
              <a:latin typeface="Arial Narrow" panose="020B0606020202030204" pitchFamily="34" charset="0"/>
              <a:ea typeface="仿宋_GB2312" panose="02010609030101010101" charset="-122"/>
              <a:sym typeface="Verdana" panose="020B0604030504040204" pitchFamily="34" charset="0"/>
            </a:endParaRPr>
          </a:p>
        </p:txBody>
      </p:sp>
      <p:sp>
        <p:nvSpPr>
          <p:cNvPr id="19487" name="Line 19"/>
          <p:cNvSpPr/>
          <p:nvPr>
            <p:custDataLst>
              <p:tags r:id="rId30"/>
            </p:custDataLst>
          </p:nvPr>
        </p:nvSpPr>
        <p:spPr>
          <a:xfrm>
            <a:off x="7272338" y="4903788"/>
            <a:ext cx="431800" cy="0"/>
          </a:xfrm>
          <a:prstGeom prst="line">
            <a:avLst/>
          </a:prstGeom>
          <a:ln w="38100" cap="flat" cmpd="sng">
            <a:solidFill>
              <a:schemeClr val="dk1"/>
            </a:solidFill>
            <a:prstDash val="sysDot"/>
            <a:round/>
            <a:headEnd type="none" w="med" len="med"/>
            <a:tailEnd type="none" w="med" len="med"/>
          </a:ln>
        </p:spPr>
      </p:sp>
      <p:sp>
        <p:nvSpPr>
          <p:cNvPr id="19488" name="Line 19"/>
          <p:cNvSpPr/>
          <p:nvPr>
            <p:custDataLst>
              <p:tags r:id="rId31"/>
            </p:custDataLst>
          </p:nvPr>
        </p:nvSpPr>
        <p:spPr>
          <a:xfrm>
            <a:off x="7272338" y="3717925"/>
            <a:ext cx="431800" cy="0"/>
          </a:xfrm>
          <a:prstGeom prst="line">
            <a:avLst/>
          </a:prstGeom>
          <a:ln w="38100" cap="flat" cmpd="sng">
            <a:solidFill>
              <a:schemeClr val="dk1"/>
            </a:solidFill>
            <a:prstDash val="sysDot"/>
            <a:round/>
            <a:headEnd type="none" w="med" len="med"/>
            <a:tailEnd type="none" w="med" len="med"/>
          </a:ln>
        </p:spPr>
      </p:sp>
      <p:sp>
        <p:nvSpPr>
          <p:cNvPr id="19489" name="Line 19"/>
          <p:cNvSpPr/>
          <p:nvPr>
            <p:custDataLst>
              <p:tags r:id="rId32"/>
            </p:custDataLst>
          </p:nvPr>
        </p:nvSpPr>
        <p:spPr>
          <a:xfrm>
            <a:off x="533400" y="6251575"/>
            <a:ext cx="431800" cy="0"/>
          </a:xfrm>
          <a:prstGeom prst="line">
            <a:avLst/>
          </a:prstGeom>
          <a:ln w="38100" cap="flat" cmpd="sng">
            <a:solidFill>
              <a:schemeClr val="dk1"/>
            </a:solidFill>
            <a:prstDash val="sysDot"/>
            <a:round/>
            <a:headEnd type="none" w="med" len="med"/>
            <a:tailEnd type="none" w="med" len="med"/>
          </a:ln>
        </p:spPr>
      </p:sp>
      <p:sp>
        <p:nvSpPr>
          <p:cNvPr id="19490" name="Line 19"/>
          <p:cNvSpPr/>
          <p:nvPr>
            <p:custDataLst>
              <p:tags r:id="rId33"/>
            </p:custDataLst>
          </p:nvPr>
        </p:nvSpPr>
        <p:spPr>
          <a:xfrm>
            <a:off x="533400" y="4929188"/>
            <a:ext cx="431800" cy="0"/>
          </a:xfrm>
          <a:prstGeom prst="line">
            <a:avLst/>
          </a:prstGeom>
          <a:ln w="38100" cap="flat" cmpd="sng">
            <a:solidFill>
              <a:schemeClr val="dk1"/>
            </a:solidFill>
            <a:prstDash val="sysDot"/>
            <a:round/>
            <a:headEnd type="none" w="med" len="med"/>
            <a:tailEnd type="none" w="med" len="med"/>
          </a:ln>
        </p:spPr>
      </p:sp>
      <p:sp>
        <p:nvSpPr>
          <p:cNvPr id="19491" name="Line 19"/>
          <p:cNvSpPr/>
          <p:nvPr>
            <p:custDataLst>
              <p:tags r:id="rId34"/>
            </p:custDataLst>
          </p:nvPr>
        </p:nvSpPr>
        <p:spPr>
          <a:xfrm>
            <a:off x="503238" y="3679825"/>
            <a:ext cx="431800" cy="0"/>
          </a:xfrm>
          <a:prstGeom prst="line">
            <a:avLst/>
          </a:prstGeom>
          <a:ln w="38100" cap="flat" cmpd="sng">
            <a:solidFill>
              <a:schemeClr val="dk1"/>
            </a:solidFill>
            <a:prstDash val="sysDot"/>
            <a:round/>
            <a:headEnd type="none" w="med" len="med"/>
            <a:tailEnd type="none" w="med" len="med"/>
          </a:ln>
        </p:spPr>
      </p:sp>
      <p:sp>
        <p:nvSpPr>
          <p:cNvPr id="7" name="矩形 6"/>
          <p:cNvSpPr/>
          <p:nvPr>
            <p:custDataLst>
              <p:tags r:id="rId35"/>
            </p:custDataLst>
          </p:nvPr>
        </p:nvSpPr>
        <p:spPr>
          <a:xfrm>
            <a:off x="3851910" y="6175375"/>
            <a:ext cx="5040630" cy="464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latin typeface="Times New Roman" panose="02020603050405020304" charset="0"/>
                <a:ea typeface="宋体" panose="02010600030101010101" pitchFamily="2" charset="-122"/>
                <a:sym typeface="+mn-ea"/>
              </a:rPr>
              <a:t>三、考前准备</a:t>
            </a:r>
            <a:endParaRPr lang="zh-CN" altLang="en-US" sz="2000" b="1" dirty="0">
              <a:solidFill>
                <a:schemeClr val="lt1"/>
              </a:solidFill>
              <a:latin typeface="Times New Roman" panose="02020603050405020304" charset="0"/>
              <a:ea typeface="宋体" panose="02010600030101010101" pitchFamily="2" charset="-122"/>
              <a:sym typeface="+mn-ea"/>
            </a:endParaRPr>
          </a:p>
        </p:txBody>
      </p:sp>
      <p:pic>
        <p:nvPicPr>
          <p:cNvPr id="2" name="图片 1"/>
          <p:cNvPicPr/>
          <p:nvPr>
            <p:custDataLst>
              <p:tags r:id="rId36"/>
            </p:custDataLst>
          </p:nvPr>
        </p:nvPicPr>
        <p:blipFill>
          <a:blip r:embed="rId37" r:link="rId38"/>
          <a:stretch>
            <a:fillRect/>
          </a:stretch>
        </p:blipFill>
        <p:spPr>
          <a:xfrm>
            <a:off x="393382" y="217169"/>
            <a:ext cx="1082675" cy="1123599"/>
          </a:xfrm>
          <a:prstGeom prst="rect">
            <a:avLst/>
          </a:prstGeom>
          <a:solidFill>
            <a:schemeClr val="accent2"/>
          </a:solidFill>
          <a:ln w="9525">
            <a:noFill/>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2"/>
          <p:cNvSpPr>
            <a:spLocks noGrp="1"/>
          </p:cNvSpPr>
          <p:nvPr>
            <p:ph sz="quarter" idx="4294967295"/>
          </p:nvPr>
        </p:nvSpPr>
        <p:spPr>
          <a:xfrm>
            <a:off x="2" y="1527175"/>
            <a:ext cx="8504555" cy="4572000"/>
          </a:xfrm>
        </p:spPr>
        <p:txBody>
          <a:bodyPr vert="horz" wrap="square" lIns="91440" tIns="45720" rIns="91440" bIns="45720" anchor="t" anchorCtr="0"/>
          <a:lstStyle/>
          <a:p>
            <a:pPr eaLnBrk="1" hangingPunct="1">
              <a:buSzPct val="85000"/>
              <a:buFont typeface="Wingdings" panose="05000000000000000000" pitchFamily="2" charset="2"/>
              <a:buChar char="Ø"/>
            </a:pPr>
            <a:r>
              <a:rPr lang="en-US" altLang="zh-CN" sz="3600" dirty="0">
                <a:solidFill>
                  <a:srgbClr val="000000"/>
                </a:solidFill>
                <a:latin typeface="Times New Roman" panose="02020603050405020304" charset="0"/>
                <a:ea typeface="宋体" panose="02010600030101010101" pitchFamily="2" charset="-122"/>
              </a:rPr>
              <a:t>                               </a:t>
            </a:r>
            <a:r>
              <a:rPr lang="zh-CN" altLang="en-US" sz="3600" dirty="0">
                <a:solidFill>
                  <a:srgbClr val="000000"/>
                </a:solidFill>
                <a:latin typeface="Times New Roman" panose="02020603050405020304" charset="0"/>
                <a:ea typeface="宋体" panose="02010600030101010101" pitchFamily="2" charset="-122"/>
              </a:rPr>
              <a:t>考生签到表</a:t>
            </a:r>
            <a:endParaRPr lang="zh-CN" altLang="en-US" sz="3600" dirty="0">
              <a:solidFill>
                <a:srgbClr val="000000"/>
              </a:solidFill>
              <a:latin typeface="Times New Roman" panose="02020603050405020304" charset="0"/>
              <a:ea typeface="宋体" panose="02010600030101010101" pitchFamily="2" charset="-122"/>
            </a:endParaRPr>
          </a:p>
        </p:txBody>
      </p:sp>
      <p:sp>
        <p:nvSpPr>
          <p:cNvPr id="17411" name="AutoShape 3"/>
          <p:cNvSpPr/>
          <p:nvPr>
            <p:custDataLst>
              <p:tags r:id="rId1"/>
            </p:custDataLst>
          </p:nvPr>
        </p:nvSpPr>
        <p:spPr>
          <a:xfrm>
            <a:off x="5219702" y="2492377"/>
            <a:ext cx="3095625" cy="2232025"/>
          </a:xfrm>
          <a:prstGeom prst="cloudCallout">
            <a:avLst>
              <a:gd name="adj1" fmla="val -65898"/>
              <a:gd name="adj2" fmla="val 54625"/>
            </a:avLst>
          </a:prstGeom>
          <a:solidFill>
            <a:schemeClr val="accent5"/>
          </a:solidFill>
          <a:ln w="9525">
            <a:noFill/>
          </a:ln>
        </p:spPr>
        <p:txBody>
          <a:bodyPr anchor="t" anchorCtr="0"/>
          <a:lstStyle/>
          <a:p>
            <a:pPr algn="ctr">
              <a:buFont typeface="Arial" panose="020B0604020202020204" pitchFamily="34" charset="0"/>
            </a:pPr>
            <a:r>
              <a:rPr lang="zh-CN" altLang="zh-CN" sz="2800" dirty="0">
                <a:solidFill>
                  <a:schemeClr val="lt1"/>
                </a:solidFill>
                <a:latin typeface="Times New Roman" panose="02020603050405020304" charset="0"/>
                <a:ea typeface="宋体" panose="02010600030101010101" pitchFamily="2" charset="-122"/>
              </a:rPr>
              <a:t>考生在本人右边空白处签名</a:t>
            </a:r>
            <a:endParaRPr lang="zh-CN" altLang="zh-CN" sz="2800" dirty="0">
              <a:solidFill>
                <a:schemeClr val="lt1"/>
              </a:solidFill>
              <a:latin typeface="Times New Roman" panose="02020603050405020304" charset="0"/>
              <a:ea typeface="宋体" panose="02010600030101010101" pitchFamily="2" charset="-122"/>
            </a:endParaRPr>
          </a:p>
        </p:txBody>
      </p:sp>
      <p:sp>
        <p:nvSpPr>
          <p:cNvPr id="13314" name="Rectangle 2"/>
          <p:cNvSpPr>
            <a:spLocks noGrp="1"/>
          </p:cNvSpPr>
          <p:nvPr/>
        </p:nvSpPr>
        <p:spPr>
          <a:xfrm>
            <a:off x="1691679" y="333377"/>
            <a:ext cx="7239595" cy="805178"/>
          </a:xfrm>
          <a:prstGeom prst="rect">
            <a:avLst/>
          </a:prstGeom>
          <a:noFill/>
          <a:ln w="9525">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sz="3300" kern="1200">
                <a:solidFill>
                  <a:srgbClr val="9F7A70"/>
                </a:solidFill>
                <a:latin typeface="+mj-lt"/>
                <a:ea typeface="+mj-ea"/>
                <a:cs typeface="+mj-cs"/>
              </a:defRPr>
            </a:lvl1pPr>
            <a:lvl2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2pPr>
            <a:lvl3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3pPr>
            <a:lvl4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4pPr>
            <a:lvl5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5pPr>
            <a:lvl6pPr marL="4572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6pPr>
            <a:lvl7pPr marL="9144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7pPr>
            <a:lvl8pPr marL="13716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8pPr>
            <a:lvl9pPr marL="18288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9pPr>
          </a:lstStyle>
          <a:p>
            <a:pPr eaLnBrk="1" fontAlgn="auto" hangingPunct="1">
              <a:spcAft>
                <a:spcPts val="0"/>
              </a:spcAft>
            </a:pPr>
            <a:r>
              <a:rPr lang="zh-CN" altLang="en-US" sz="3500" b="1" dirty="0">
                <a:solidFill>
                  <a:schemeClr val="accent1"/>
                </a:solidFill>
                <a:latin typeface="Times New Roman" panose="02020603050405020304" charset="0"/>
                <a:ea typeface="微软雅黑" panose="020B0503020204020204" pitchFamily="34" charset="-122"/>
                <a:sym typeface="+mn-ea"/>
              </a:rPr>
              <a:t>考试签到表（考试当天签名用）</a:t>
            </a:r>
            <a:endParaRPr lang="zh-CN" altLang="en-US" sz="3500" b="1" dirty="0">
              <a:solidFill>
                <a:schemeClr val="accent1"/>
              </a:solidFill>
              <a:latin typeface="Times New Roman" panose="02020603050405020304" charset="0"/>
              <a:ea typeface="微软雅黑" panose="020B0503020204020204" pitchFamily="34" charset="-122"/>
              <a:sym typeface="+mn-ea"/>
            </a:endParaRPr>
          </a:p>
        </p:txBody>
      </p:sp>
      <p:sp>
        <p:nvSpPr>
          <p:cNvPr id="7" name="矩形 6"/>
          <p:cNvSpPr/>
          <p:nvPr>
            <p:custDataLst>
              <p:tags r:id="rId2"/>
            </p:custDataLst>
          </p:nvPr>
        </p:nvSpPr>
        <p:spPr>
          <a:xfrm>
            <a:off x="3851910" y="6175375"/>
            <a:ext cx="5040630" cy="464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latin typeface="Times New Roman" panose="02020603050405020304" charset="0"/>
                <a:ea typeface="宋体" panose="02010600030101010101" pitchFamily="2" charset="-122"/>
                <a:sym typeface="+mn-ea"/>
              </a:rPr>
              <a:t>三、考前准备</a:t>
            </a:r>
            <a:endParaRPr lang="zh-CN" altLang="en-US" sz="2000" b="1" dirty="0">
              <a:solidFill>
                <a:schemeClr val="lt1"/>
              </a:solidFill>
              <a:latin typeface="Times New Roman" panose="02020603050405020304" charset="0"/>
              <a:ea typeface="宋体" panose="02010600030101010101" pitchFamily="2" charset="-122"/>
              <a:sym typeface="+mn-ea"/>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443" y="1603375"/>
            <a:ext cx="3328538" cy="4572000"/>
          </a:xfrm>
          <a:prstGeom prst="rect">
            <a:avLst/>
          </a:prstGeom>
        </p:spPr>
      </p:pic>
      <p:pic>
        <p:nvPicPr>
          <p:cNvPr id="3" name="图片 2"/>
          <p:cNvPicPr/>
          <p:nvPr>
            <p:custDataLst>
              <p:tags r:id="rId4"/>
            </p:custDataLst>
          </p:nvPr>
        </p:nvPicPr>
        <p:blipFill>
          <a:blip r:embed="rId5" r:link="rId6"/>
          <a:stretch>
            <a:fillRect/>
          </a:stretch>
        </p:blipFill>
        <p:spPr>
          <a:xfrm>
            <a:off x="393382" y="217169"/>
            <a:ext cx="1082675" cy="1123599"/>
          </a:xfrm>
          <a:prstGeom prst="rect">
            <a:avLst/>
          </a:prstGeom>
          <a:solidFill>
            <a:schemeClr val="accent2"/>
          </a:solidFill>
          <a:ln w="9525">
            <a:noFill/>
          </a:ln>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3554" name="Rectangle 2"/>
          <p:cNvSpPr>
            <a:spLocks noGrp="1"/>
          </p:cNvSpPr>
          <p:nvPr>
            <p:ph type="title" idx="4294967295"/>
          </p:nvPr>
        </p:nvSpPr>
        <p:spPr>
          <a:xfrm>
            <a:off x="1506573" y="342476"/>
            <a:ext cx="6906225" cy="739138"/>
          </a:xfrm>
          <a:solidFill>
            <a:schemeClr val="bg1"/>
          </a:solidFill>
        </p:spPr>
        <p:txBody>
          <a:bodyPr vert="horz" wrap="square" lIns="91440" tIns="45720" rIns="91440" bIns="45720" anchor="ctr" anchorCtr="0"/>
          <a:lstStyle/>
          <a:p>
            <a:pPr eaLnBrk="1" hangingPunct="1"/>
            <a:r>
              <a:rPr lang="zh-CN" altLang="en-US" sz="4400" b="1" dirty="0">
                <a:solidFill>
                  <a:schemeClr val="accent1"/>
                </a:solidFill>
                <a:latin typeface="Times New Roman" panose="02020603050405020304" charset="0"/>
                <a:ea typeface="微软雅黑" panose="020B0503020204020204" pitchFamily="34" charset="-122"/>
              </a:rPr>
              <a:t>（二）考前注意事项 </a:t>
            </a:r>
            <a:endParaRPr lang="zh-CN" altLang="en-US" sz="4400" b="1" dirty="0">
              <a:solidFill>
                <a:schemeClr val="accent1"/>
              </a:solidFill>
              <a:latin typeface="Times New Roman" panose="02020603050405020304" charset="0"/>
              <a:ea typeface="微软雅黑" panose="020B0503020204020204" pitchFamily="34" charset="-122"/>
            </a:endParaRPr>
          </a:p>
        </p:txBody>
      </p:sp>
      <p:sp>
        <p:nvSpPr>
          <p:cNvPr id="23555" name="Rectangle 3"/>
          <p:cNvSpPr>
            <a:spLocks noGrp="1"/>
          </p:cNvSpPr>
          <p:nvPr>
            <p:ph sz="quarter" idx="4294967295"/>
            <p:custDataLst>
              <p:tags r:id="rId1"/>
            </p:custDataLst>
          </p:nvPr>
        </p:nvSpPr>
        <p:spPr>
          <a:xfrm>
            <a:off x="466725" y="1700529"/>
            <a:ext cx="8418830" cy="4474845"/>
          </a:xfrm>
        </p:spPr>
        <p:txBody>
          <a:bodyPr vert="horz" wrap="square" lIns="91440" tIns="45720" rIns="91440" bIns="45720" anchor="t" anchorCtr="0"/>
          <a:lstStyle/>
          <a:p>
            <a:pPr eaLnBrk="1" hangingPunct="1">
              <a:lnSpc>
                <a:spcPct val="150000"/>
              </a:lnSpc>
              <a:buSzPct val="85000"/>
              <a:buFont typeface="Wingdings" panose="05000000000000000000" pitchFamily="2" charset="2"/>
              <a:buChar char="Ø"/>
            </a:pPr>
            <a:r>
              <a:rPr lang="en-US" altLang="zh-CN" sz="2000" dirty="0">
                <a:solidFill>
                  <a:schemeClr val="dk1">
                    <a:lumMod val="85000"/>
                    <a:lumOff val="15000"/>
                  </a:schemeClr>
                </a:solidFill>
                <a:latin typeface="Times New Roman" panose="02020603050405020304" charset="0"/>
                <a:ea typeface="宋体" panose="02010600030101010101" pitchFamily="2" charset="-122"/>
              </a:rPr>
              <a:t>1.</a:t>
            </a:r>
            <a:r>
              <a:rPr lang="zh-CN" altLang="en-US" sz="2000" dirty="0">
                <a:solidFill>
                  <a:schemeClr val="dk1">
                    <a:lumMod val="85000"/>
                    <a:lumOff val="15000"/>
                  </a:schemeClr>
                </a:solidFill>
                <a:latin typeface="Times New Roman" panose="02020603050405020304" charset="0"/>
                <a:ea typeface="宋体" panose="02010600030101010101" pitchFamily="2" charset="-122"/>
              </a:rPr>
              <a:t>考生凭</a:t>
            </a:r>
            <a:r>
              <a:rPr lang="zh-CN" altLang="en-US" sz="2000" dirty="0">
                <a:solidFill>
                  <a:schemeClr val="dk1">
                    <a:lumMod val="85000"/>
                    <a:lumOff val="15000"/>
                  </a:schemeClr>
                </a:solidFill>
                <a:latin typeface="Times New Roman" panose="02020603050405020304" charset="0"/>
                <a:ea typeface="宋体" panose="02010600030101010101" pitchFamily="2" charset="-122"/>
              </a:rPr>
              <a:t>准考证和身份证</a:t>
            </a:r>
            <a:r>
              <a:rPr lang="zh-CN" altLang="en-US" sz="2000" b="1" dirty="0">
                <a:solidFill>
                  <a:schemeClr val="dk1">
                    <a:lumMod val="85000"/>
                    <a:lumOff val="15000"/>
                  </a:schemeClr>
                </a:solidFill>
                <a:latin typeface="Times New Roman" panose="02020603050405020304" charset="0"/>
                <a:ea typeface="宋体" panose="02010600030101010101" pitchFamily="2" charset="-122"/>
              </a:rPr>
              <a:t>原件</a:t>
            </a:r>
            <a:r>
              <a:rPr lang="zh-CN" altLang="en-US" sz="2000" dirty="0">
                <a:solidFill>
                  <a:schemeClr val="dk1">
                    <a:lumMod val="85000"/>
                    <a:lumOff val="15000"/>
                  </a:schemeClr>
                </a:solidFill>
                <a:latin typeface="Times New Roman" panose="02020603050405020304" charset="0"/>
                <a:ea typeface="宋体" panose="02010600030101010101" pitchFamily="2" charset="-122"/>
              </a:rPr>
              <a:t>进入考场，9:00/15:00之后考生一律不得进考场。</a:t>
            </a:r>
            <a:endParaRPr lang="zh-CN" altLang="en-US" sz="2000" dirty="0">
              <a:solidFill>
                <a:schemeClr val="dk1">
                  <a:lumMod val="85000"/>
                  <a:lumOff val="15000"/>
                </a:schemeClr>
              </a:solidFill>
              <a:latin typeface="Times New Roman" panose="02020603050405020304" charset="0"/>
              <a:ea typeface="宋体" panose="02010600030101010101" pitchFamily="2" charset="-122"/>
            </a:endParaRPr>
          </a:p>
          <a:p>
            <a:pPr marL="0" indent="0" eaLnBrk="1" hangingPunct="1">
              <a:lnSpc>
                <a:spcPct val="150000"/>
              </a:lnSpc>
              <a:buNone/>
            </a:pPr>
            <a:r>
              <a:rPr lang="zh-CN" altLang="en-US" sz="2000" dirty="0">
                <a:solidFill>
                  <a:schemeClr val="dk1">
                    <a:lumMod val="85000"/>
                    <a:lumOff val="15000"/>
                  </a:schemeClr>
                </a:solidFill>
                <a:latin typeface="Times New Roman" panose="02020603050405020304" charset="0"/>
                <a:ea typeface="宋体" panose="02010600030101010101" pitchFamily="2" charset="-122"/>
              </a:rPr>
              <a:t>注：</a:t>
            </a:r>
            <a:r>
              <a:rPr lang="zh-CN" altLang="en-US" sz="2000" b="1" dirty="0">
                <a:solidFill>
                  <a:schemeClr val="dk1">
                    <a:lumMod val="85000"/>
                    <a:lumOff val="15000"/>
                  </a:schemeClr>
                </a:solidFill>
                <a:latin typeface="Times New Roman" panose="02020603050405020304" charset="0"/>
                <a:ea typeface="宋体" panose="02010600030101010101" pitchFamily="2" charset="-122"/>
              </a:rPr>
              <a:t>有效身份证件不能是复印件或者证件照片，准考证必须是</a:t>
            </a:r>
            <a:r>
              <a:rPr lang="zh-CN" altLang="en-US" sz="2400" b="1" dirty="0">
                <a:solidFill>
                  <a:schemeClr val="dk1">
                    <a:lumMod val="85000"/>
                    <a:lumOff val="15000"/>
                  </a:schemeClr>
                </a:solidFill>
                <a:latin typeface="Times New Roman" panose="02020603050405020304" charset="0"/>
                <a:ea typeface="宋体" panose="02010600030101010101" pitchFamily="2" charset="-122"/>
              </a:rPr>
              <a:t>2023年</a:t>
            </a:r>
            <a:r>
              <a:rPr lang="en-US" altLang="zh-CN" sz="2400" b="1" dirty="0">
                <a:solidFill>
                  <a:schemeClr val="dk1">
                    <a:lumMod val="85000"/>
                    <a:lumOff val="15000"/>
                  </a:schemeClr>
                </a:solidFill>
                <a:latin typeface="Times New Roman" panose="02020603050405020304" charset="0"/>
                <a:ea typeface="宋体" panose="02010600030101010101" pitchFamily="2" charset="-122"/>
              </a:rPr>
              <a:t>12</a:t>
            </a:r>
            <a:r>
              <a:rPr lang="zh-CN" altLang="en-US" sz="2400" b="1" dirty="0">
                <a:solidFill>
                  <a:schemeClr val="dk1">
                    <a:lumMod val="85000"/>
                    <a:lumOff val="15000"/>
                  </a:schemeClr>
                </a:solidFill>
                <a:latin typeface="Times New Roman" panose="02020603050405020304" charset="0"/>
                <a:ea typeface="宋体" panose="02010600030101010101" pitchFamily="2" charset="-122"/>
              </a:rPr>
              <a:t>月</a:t>
            </a:r>
            <a:r>
              <a:rPr lang="zh-CN" altLang="en-US" sz="2000" b="1" dirty="0">
                <a:solidFill>
                  <a:schemeClr val="dk1">
                    <a:lumMod val="85000"/>
                    <a:lumOff val="15000"/>
                  </a:schemeClr>
                </a:solidFill>
                <a:latin typeface="Times New Roman" panose="02020603050405020304" charset="0"/>
                <a:ea typeface="宋体" panose="02010600030101010101" pitchFamily="2" charset="-122"/>
              </a:rPr>
              <a:t>份准考证。</a:t>
            </a:r>
            <a:r>
              <a:rPr lang="zh-CN" altLang="en-US" sz="1600" dirty="0">
                <a:solidFill>
                  <a:schemeClr val="dk1">
                    <a:lumMod val="85000"/>
                    <a:lumOff val="15000"/>
                  </a:schemeClr>
                </a:solidFill>
                <a:latin typeface="Times New Roman" panose="02020603050405020304" charset="0"/>
                <a:ea typeface="宋体" panose="02010600030101010101" pitchFamily="2" charset="-122"/>
              </a:rPr>
              <a:t>（有效身份证件：</a:t>
            </a:r>
            <a:r>
              <a:rPr lang="zh-CN" altLang="en-US" sz="1600" noProof="1">
                <a:solidFill>
                  <a:schemeClr val="dk1">
                    <a:lumMod val="85000"/>
                    <a:lumOff val="15000"/>
                  </a:schemeClr>
                </a:solidFill>
                <a:latin typeface="Times New Roman" panose="02020603050405020304" charset="0"/>
                <a:ea typeface="宋体" panose="02010600030101010101" pitchFamily="2" charset="-122"/>
                <a:sym typeface="+mn-ea"/>
              </a:rPr>
              <a:t>有效期内的中华人民共和国居民身份证、台湾居民往来大陆通行证、港澳居民来往内地通行证、护照、香港身份证、澳门身份证、港澳台居民居住证等实体证件。</a:t>
            </a:r>
            <a:r>
              <a:rPr lang="zh-CN" altLang="en-US" sz="1600" dirty="0">
                <a:solidFill>
                  <a:schemeClr val="dk1">
                    <a:lumMod val="85000"/>
                    <a:lumOff val="15000"/>
                  </a:schemeClr>
                </a:solidFill>
                <a:latin typeface="Times New Roman" panose="02020603050405020304" charset="0"/>
                <a:ea typeface="宋体" panose="02010600030101010101" pitchFamily="2" charset="-122"/>
                <a:sym typeface="+mn-ea"/>
              </a:rPr>
              <a:t>）</a:t>
            </a:r>
            <a:endParaRPr lang="en-US" altLang="zh-CN" sz="1600" dirty="0">
              <a:solidFill>
                <a:schemeClr val="dk1">
                  <a:lumMod val="85000"/>
                  <a:lumOff val="15000"/>
                </a:schemeClr>
              </a:solidFill>
              <a:latin typeface="Times New Roman" panose="02020603050405020304" charset="0"/>
              <a:ea typeface="宋体" panose="02010600030101010101" pitchFamily="2" charset="-122"/>
              <a:sym typeface="+mn-ea"/>
            </a:endParaRPr>
          </a:p>
          <a:p>
            <a:pPr eaLnBrk="1" hangingPunct="1">
              <a:lnSpc>
                <a:spcPct val="150000"/>
              </a:lnSpc>
              <a:buFont typeface="Wingdings" panose="05000000000000000000" pitchFamily="2" charset="2"/>
              <a:buChar char="Ø"/>
            </a:pPr>
            <a:r>
              <a:rPr lang="en-US" altLang="zh-CN" sz="2000" dirty="0">
                <a:solidFill>
                  <a:schemeClr val="dk1">
                    <a:lumMod val="85000"/>
                    <a:lumOff val="15000"/>
                  </a:schemeClr>
                </a:solidFill>
                <a:latin typeface="Times New Roman" panose="02020603050405020304" charset="0"/>
                <a:ea typeface="宋体" panose="02010600030101010101" pitchFamily="2" charset="-122"/>
                <a:sym typeface="+mn-ea"/>
              </a:rPr>
              <a:t>2.</a:t>
            </a:r>
            <a:r>
              <a:rPr lang="zh-CN" altLang="en-US" sz="2000" noProof="1">
                <a:solidFill>
                  <a:schemeClr val="dk1">
                    <a:lumMod val="85000"/>
                    <a:lumOff val="15000"/>
                  </a:schemeClr>
                </a:solidFill>
                <a:latin typeface="Times New Roman" panose="02020603050405020304" charset="0"/>
                <a:ea typeface="宋体" panose="02010600030101010101" pitchFamily="2" charset="-122"/>
                <a:sym typeface="+mn-ea"/>
              </a:rPr>
              <a:t>报名时使用什么证件，进场时就用什么证件进行验证。</a:t>
            </a:r>
            <a:endParaRPr lang="zh-CN" altLang="en-US" sz="2000" noProof="1">
              <a:solidFill>
                <a:schemeClr val="dk1">
                  <a:lumMod val="85000"/>
                  <a:lumOff val="15000"/>
                </a:schemeClr>
              </a:solidFill>
              <a:latin typeface="Times New Roman" panose="02020603050405020304" charset="0"/>
              <a:ea typeface="宋体" panose="02010600030101010101" pitchFamily="2" charset="-122"/>
              <a:sym typeface="+mn-ea"/>
            </a:endParaRPr>
          </a:p>
        </p:txBody>
      </p:sp>
      <p:sp>
        <p:nvSpPr>
          <p:cNvPr id="7" name="矩形 6"/>
          <p:cNvSpPr/>
          <p:nvPr>
            <p:custDataLst>
              <p:tags r:id="rId2"/>
            </p:custDataLst>
          </p:nvPr>
        </p:nvSpPr>
        <p:spPr>
          <a:xfrm>
            <a:off x="3851910" y="6175375"/>
            <a:ext cx="5040630" cy="464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latin typeface="Times New Roman" panose="02020603050405020304" charset="0"/>
                <a:ea typeface="宋体" panose="02010600030101010101" pitchFamily="2" charset="-122"/>
                <a:sym typeface="+mn-ea"/>
              </a:rPr>
              <a:t>三、考前准备</a:t>
            </a:r>
            <a:endParaRPr lang="zh-CN" altLang="en-US" sz="2000" b="1" dirty="0">
              <a:solidFill>
                <a:schemeClr val="lt1"/>
              </a:solidFill>
              <a:latin typeface="Times New Roman" panose="02020603050405020304" charset="0"/>
              <a:ea typeface="宋体" panose="02010600030101010101" pitchFamily="2" charset="-122"/>
              <a:sym typeface="+mn-ea"/>
            </a:endParaRPr>
          </a:p>
        </p:txBody>
      </p:sp>
      <p:pic>
        <p:nvPicPr>
          <p:cNvPr id="2" name="图片 1"/>
          <p:cNvPicPr/>
          <p:nvPr>
            <p:custDataLst>
              <p:tags r:id="rId3"/>
            </p:custDataLst>
          </p:nvPr>
        </p:nvPicPr>
        <p:blipFill>
          <a:blip r:embed="rId4" r:link="rId5"/>
          <a:stretch>
            <a:fillRect/>
          </a:stretch>
        </p:blipFill>
        <p:spPr>
          <a:xfrm>
            <a:off x="393382" y="217169"/>
            <a:ext cx="1082675" cy="1123599"/>
          </a:xfrm>
          <a:prstGeom prst="rect">
            <a:avLst/>
          </a:prstGeom>
          <a:solidFill>
            <a:schemeClr val="accent2"/>
          </a:solidFill>
          <a:ln w="9525">
            <a:noFill/>
          </a:ln>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3554" name="Rectangle 2"/>
          <p:cNvSpPr>
            <a:spLocks noGrp="1"/>
          </p:cNvSpPr>
          <p:nvPr>
            <p:ph type="title" idx="4294967295"/>
          </p:nvPr>
        </p:nvSpPr>
        <p:spPr>
          <a:xfrm>
            <a:off x="1506573" y="342476"/>
            <a:ext cx="6906225" cy="739138"/>
          </a:xfrm>
          <a:solidFill>
            <a:schemeClr val="bg1"/>
          </a:solidFill>
        </p:spPr>
        <p:txBody>
          <a:bodyPr vert="horz" wrap="square" lIns="91440" tIns="45720" rIns="91440" bIns="45720" anchor="ctr" anchorCtr="0"/>
          <a:lstStyle/>
          <a:p>
            <a:pPr eaLnBrk="1" hangingPunct="1"/>
            <a:r>
              <a:rPr lang="zh-CN" altLang="en-US" sz="4400" b="1" dirty="0">
                <a:solidFill>
                  <a:schemeClr val="accent1"/>
                </a:solidFill>
                <a:latin typeface="Times New Roman" panose="02020603050405020304" charset="0"/>
                <a:ea typeface="微软雅黑" panose="020B0503020204020204" pitchFamily="34" charset="-122"/>
              </a:rPr>
              <a:t>（二）考前注意事项 </a:t>
            </a:r>
            <a:endParaRPr lang="zh-CN" altLang="en-US" sz="4400" b="1" dirty="0">
              <a:solidFill>
                <a:schemeClr val="accent1"/>
              </a:solidFill>
              <a:latin typeface="Times New Roman" panose="02020603050405020304" charset="0"/>
              <a:ea typeface="微软雅黑" panose="020B0503020204020204" pitchFamily="34" charset="-122"/>
            </a:endParaRPr>
          </a:p>
        </p:txBody>
      </p:sp>
      <p:sp>
        <p:nvSpPr>
          <p:cNvPr id="23555" name="Rectangle 3"/>
          <p:cNvSpPr>
            <a:spLocks noGrp="1"/>
          </p:cNvSpPr>
          <p:nvPr>
            <p:ph sz="quarter" idx="4294967295"/>
            <p:custDataLst>
              <p:tags r:id="rId1"/>
            </p:custDataLst>
          </p:nvPr>
        </p:nvSpPr>
        <p:spPr>
          <a:xfrm>
            <a:off x="466725" y="1700529"/>
            <a:ext cx="8418830" cy="3384655"/>
          </a:xfrm>
        </p:spPr>
        <p:txBody>
          <a:bodyPr vert="horz" wrap="square" lIns="91440" tIns="45720" rIns="91440" bIns="45720" anchor="t" anchorCtr="0"/>
          <a:lstStyle/>
          <a:p>
            <a:pPr marL="0" indent="0">
              <a:lnSpc>
                <a:spcPct val="200000"/>
              </a:lnSpc>
              <a:spcBef>
                <a:spcPct val="0"/>
              </a:spcBef>
              <a:buFont typeface="Wingdings" panose="05000000000000000000" pitchFamily="2" charset="2"/>
              <a:buNone/>
            </a:pPr>
            <a:r>
              <a:rPr lang="zh-CN" altLang="en-US" sz="2400" noProof="1">
                <a:solidFill>
                  <a:schemeClr val="dk1">
                    <a:lumMod val="85000"/>
                    <a:lumOff val="15000"/>
                  </a:schemeClr>
                </a:solidFill>
                <a:latin typeface="Times New Roman" panose="02020603050405020304" charset="0"/>
                <a:ea typeface="宋体" panose="02010600030101010101" pitchFamily="2" charset="-122"/>
                <a:sym typeface="+mn-ea"/>
              </a:rPr>
              <a:t>考生遗失证件的处理</a:t>
            </a:r>
            <a:endParaRPr lang="zh-CN" altLang="en-US" sz="2400" noProof="1">
              <a:solidFill>
                <a:schemeClr val="dk1">
                  <a:lumMod val="85000"/>
                  <a:lumOff val="15000"/>
                </a:schemeClr>
              </a:solidFill>
              <a:latin typeface="Times New Roman" panose="02020603050405020304" charset="0"/>
              <a:ea typeface="宋体" panose="02010600030101010101" pitchFamily="2" charset="-122"/>
              <a:sym typeface="+mn-ea"/>
            </a:endParaRPr>
          </a:p>
          <a:p>
            <a:pPr marL="0" indent="0">
              <a:lnSpc>
                <a:spcPct val="200000"/>
              </a:lnSpc>
              <a:spcBef>
                <a:spcPct val="0"/>
              </a:spcBef>
              <a:buFont typeface="Wingdings" panose="05000000000000000000" pitchFamily="2" charset="2"/>
              <a:buChar char="u"/>
            </a:pPr>
            <a:r>
              <a:rPr lang="zh-CN" altLang="en-US" sz="2400" noProof="1">
                <a:solidFill>
                  <a:schemeClr val="dk1">
                    <a:lumMod val="85000"/>
                    <a:lumOff val="15000"/>
                  </a:schemeClr>
                </a:solidFill>
                <a:latin typeface="Times New Roman" panose="02020603050405020304" charset="0"/>
                <a:ea typeface="宋体" panose="02010600030101010101" pitchFamily="2" charset="-122"/>
                <a:sym typeface="+mn-ea"/>
              </a:rPr>
              <a:t>身份证件：公安机关出具有关带相片的证明（临时身份证）</a:t>
            </a:r>
            <a:endParaRPr lang="zh-CN" altLang="en-US" sz="2400" noProof="1">
              <a:solidFill>
                <a:schemeClr val="dk1">
                  <a:lumMod val="85000"/>
                  <a:lumOff val="15000"/>
                </a:schemeClr>
              </a:solidFill>
              <a:latin typeface="Times New Roman" panose="02020603050405020304" charset="0"/>
              <a:ea typeface="宋体" panose="02010600030101010101" pitchFamily="2" charset="-122"/>
              <a:sym typeface="+mn-ea"/>
            </a:endParaRPr>
          </a:p>
          <a:p>
            <a:pPr marL="0" indent="0">
              <a:lnSpc>
                <a:spcPct val="200000"/>
              </a:lnSpc>
              <a:spcBef>
                <a:spcPct val="0"/>
              </a:spcBef>
              <a:buFont typeface="Wingdings" panose="05000000000000000000" pitchFamily="2" charset="2"/>
              <a:buChar char="u"/>
            </a:pPr>
            <a:r>
              <a:rPr lang="zh-CN" altLang="en-US" sz="2400" noProof="1">
                <a:solidFill>
                  <a:schemeClr val="dk1">
                    <a:lumMod val="85000"/>
                    <a:lumOff val="15000"/>
                  </a:schemeClr>
                </a:solidFill>
                <a:latin typeface="Times New Roman" panose="02020603050405020304" charset="0"/>
                <a:ea typeface="宋体" panose="02010600030101010101" pitchFamily="2" charset="-122"/>
                <a:sym typeface="+mn-ea"/>
              </a:rPr>
              <a:t>准考证：考生自行打印。</a:t>
            </a:r>
            <a:endParaRPr lang="zh-CN" altLang="en-US" sz="2400" noProof="1">
              <a:solidFill>
                <a:schemeClr val="dk1">
                  <a:lumMod val="85000"/>
                  <a:lumOff val="15000"/>
                </a:schemeClr>
              </a:solidFill>
              <a:latin typeface="Times New Roman" panose="02020603050405020304" charset="0"/>
              <a:ea typeface="宋体" panose="02010600030101010101" pitchFamily="2" charset="-122"/>
              <a:sym typeface="+mn-ea"/>
            </a:endParaRPr>
          </a:p>
          <a:p>
            <a:pPr marL="0" indent="0" eaLnBrk="1" hangingPunct="1">
              <a:lnSpc>
                <a:spcPct val="150000"/>
              </a:lnSpc>
              <a:buSzPct val="85000"/>
              <a:buNone/>
            </a:pPr>
            <a:endParaRPr lang="zh-CN" altLang="en-US" sz="2400" noProof="1">
              <a:solidFill>
                <a:schemeClr val="dk1">
                  <a:lumMod val="85000"/>
                  <a:lumOff val="15000"/>
                </a:schemeClr>
              </a:solidFill>
              <a:latin typeface="Times New Roman" panose="02020603050405020304" charset="0"/>
              <a:ea typeface="宋体" panose="02010600030101010101" pitchFamily="2" charset="-122"/>
              <a:sym typeface="+mn-ea"/>
            </a:endParaRPr>
          </a:p>
        </p:txBody>
      </p:sp>
      <p:sp>
        <p:nvSpPr>
          <p:cNvPr id="7" name="矩形 6"/>
          <p:cNvSpPr/>
          <p:nvPr>
            <p:custDataLst>
              <p:tags r:id="rId2"/>
            </p:custDataLst>
          </p:nvPr>
        </p:nvSpPr>
        <p:spPr>
          <a:xfrm>
            <a:off x="3851910" y="6175375"/>
            <a:ext cx="5040630" cy="464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latin typeface="Times New Roman" panose="02020603050405020304" charset="0"/>
                <a:ea typeface="宋体" panose="02010600030101010101" pitchFamily="2" charset="-122"/>
                <a:sym typeface="+mn-ea"/>
              </a:rPr>
              <a:t>三、考前准备</a:t>
            </a:r>
            <a:endParaRPr lang="zh-CN" altLang="en-US" sz="2000" b="1" dirty="0">
              <a:solidFill>
                <a:schemeClr val="lt1"/>
              </a:solidFill>
              <a:latin typeface="Times New Roman" panose="02020603050405020304" charset="0"/>
              <a:ea typeface="宋体" panose="02010600030101010101" pitchFamily="2" charset="-122"/>
              <a:sym typeface="+mn-ea"/>
            </a:endParaRPr>
          </a:p>
        </p:txBody>
      </p:sp>
      <p:pic>
        <p:nvPicPr>
          <p:cNvPr id="2" name="图片 1"/>
          <p:cNvPicPr/>
          <p:nvPr>
            <p:custDataLst>
              <p:tags r:id="rId3"/>
            </p:custDataLst>
          </p:nvPr>
        </p:nvPicPr>
        <p:blipFill>
          <a:blip r:embed="rId4" r:link="rId5"/>
          <a:stretch>
            <a:fillRect/>
          </a:stretch>
        </p:blipFill>
        <p:spPr>
          <a:xfrm>
            <a:off x="393382" y="217169"/>
            <a:ext cx="1082675" cy="1123599"/>
          </a:xfrm>
          <a:prstGeom prst="rect">
            <a:avLst/>
          </a:prstGeom>
          <a:solidFill>
            <a:schemeClr val="accent2"/>
          </a:solidFill>
          <a:ln w="9525">
            <a:noFill/>
          </a:ln>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6865" name="标题 3"/>
          <p:cNvSpPr>
            <a:spLocks noGrp="1"/>
          </p:cNvSpPr>
          <p:nvPr>
            <p:ph type="title" idx="4294967295"/>
          </p:nvPr>
        </p:nvSpPr>
        <p:spPr>
          <a:xfrm>
            <a:off x="1690369" y="326694"/>
            <a:ext cx="6768557" cy="680118"/>
          </a:xfrm>
        </p:spPr>
        <p:txBody>
          <a:bodyPr vert="horz" wrap="square" lIns="91440" tIns="45720" rIns="91440" bIns="45720" anchor="b" anchorCtr="0"/>
          <a:lstStyle/>
          <a:p>
            <a:pPr algn="ctr" eaLnBrk="1" hangingPunct="1">
              <a:buClrTx/>
              <a:buSzTx/>
              <a:buFontTx/>
            </a:pPr>
            <a:r>
              <a:rPr lang="zh-CN" altLang="en-US" sz="4400" b="1" dirty="0">
                <a:solidFill>
                  <a:schemeClr val="accent1"/>
                </a:solidFill>
                <a:latin typeface="Times New Roman" panose="02020603050405020304" charset="0"/>
                <a:ea typeface="微软雅黑" panose="020B0503020204020204" pitchFamily="34" charset="-122"/>
              </a:rPr>
              <a:t>（二）考前注意事项 </a:t>
            </a:r>
            <a:endParaRPr lang="zh-CN" altLang="en-US" sz="4400" b="1" dirty="0">
              <a:solidFill>
                <a:schemeClr val="accent1"/>
              </a:solidFill>
              <a:latin typeface="Times New Roman" panose="02020603050405020304" charset="0"/>
              <a:ea typeface="微软雅黑" panose="020B0503020204020204" pitchFamily="34" charset="-122"/>
            </a:endParaRPr>
          </a:p>
        </p:txBody>
      </p:sp>
      <p:sp>
        <p:nvSpPr>
          <p:cNvPr id="40962" name="Rectangle 2"/>
          <p:cNvSpPr>
            <a:spLocks noGrp="1"/>
          </p:cNvSpPr>
          <p:nvPr>
            <p:ph sz="quarter" idx="4294967295"/>
            <p:custDataLst>
              <p:tags r:id="rId1"/>
            </p:custDataLst>
          </p:nvPr>
        </p:nvSpPr>
        <p:spPr>
          <a:xfrm>
            <a:off x="179070" y="1341755"/>
            <a:ext cx="8714740" cy="4815205"/>
          </a:xfrm>
        </p:spPr>
        <p:txBody>
          <a:bodyPr vert="horz" wrap="square" lIns="91440" tIns="45720" rIns="91440" bIns="45720" anchor="t" anchorCtr="0"/>
          <a:lstStyle/>
          <a:p>
            <a:pPr eaLnBrk="1" hangingPunct="1">
              <a:lnSpc>
                <a:spcPct val="150000"/>
              </a:lnSpc>
              <a:buFont typeface="Wingdings" panose="05000000000000000000" pitchFamily="2" charset="2"/>
              <a:buChar char="Ø"/>
            </a:pPr>
            <a:r>
              <a:rPr lang="en-US" altLang="zh-CN" sz="2400" dirty="0">
                <a:solidFill>
                  <a:schemeClr val="dk1">
                    <a:lumMod val="85000"/>
                    <a:lumOff val="15000"/>
                  </a:schemeClr>
                </a:solidFill>
                <a:latin typeface="Times New Roman" panose="02020603050405020304" charset="0"/>
                <a:ea typeface="宋体" panose="02010600030101010101" pitchFamily="2" charset="-122"/>
                <a:sym typeface="+mn-ea"/>
              </a:rPr>
              <a:t>3</a:t>
            </a:r>
            <a:r>
              <a:rPr lang="zh-CN" altLang="en-US" sz="2400" dirty="0">
                <a:solidFill>
                  <a:schemeClr val="dk1">
                    <a:lumMod val="85000"/>
                    <a:lumOff val="15000"/>
                  </a:schemeClr>
                </a:solidFill>
                <a:latin typeface="Times New Roman" panose="02020603050405020304" charset="0"/>
                <a:ea typeface="宋体" panose="02010600030101010101" pitchFamily="2" charset="-122"/>
                <a:sym typeface="+mn-ea"/>
              </a:rPr>
              <a:t>考生进入考场前实行安检，禁止考生在考点内违规携带、使用通讯、摄像等电子设备。</a:t>
            </a:r>
            <a:endParaRPr lang="en-US" altLang="zh-CN" sz="2400" dirty="0">
              <a:solidFill>
                <a:schemeClr val="dk1">
                  <a:lumMod val="85000"/>
                  <a:lumOff val="15000"/>
                </a:schemeClr>
              </a:solidFill>
              <a:latin typeface="Times New Roman" panose="02020603050405020304" charset="0"/>
              <a:ea typeface="宋体" panose="02010600030101010101" pitchFamily="2" charset="-122"/>
              <a:sym typeface="+mn-ea"/>
            </a:endParaRPr>
          </a:p>
          <a:p>
            <a:pPr eaLnBrk="1" hangingPunct="1">
              <a:lnSpc>
                <a:spcPct val="150000"/>
              </a:lnSpc>
              <a:buFont typeface="Wingdings" panose="05000000000000000000" pitchFamily="2" charset="2"/>
              <a:buChar char="Ø"/>
            </a:pPr>
            <a:r>
              <a:rPr lang="en-US" altLang="zh-CN" sz="2400" dirty="0">
                <a:solidFill>
                  <a:schemeClr val="dk1">
                    <a:lumMod val="85000"/>
                    <a:lumOff val="15000"/>
                  </a:schemeClr>
                </a:solidFill>
                <a:latin typeface="Times New Roman" panose="02020603050405020304" charset="0"/>
                <a:ea typeface="宋体" panose="02010600030101010101" pitchFamily="2" charset="-122"/>
                <a:sym typeface="+mn-ea"/>
              </a:rPr>
              <a:t>4.</a:t>
            </a:r>
            <a:r>
              <a:rPr lang="zh-CN" altLang="en-US" sz="2400" dirty="0">
                <a:solidFill>
                  <a:schemeClr val="dk1">
                    <a:lumMod val="85000"/>
                    <a:lumOff val="15000"/>
                  </a:schemeClr>
                </a:solidFill>
                <a:latin typeface="Times New Roman" panose="02020603050405020304" charset="0"/>
                <a:ea typeface="宋体" panose="02010600030101010101" pitchFamily="2" charset="-122"/>
                <a:sym typeface="+mn-ea"/>
              </a:rPr>
              <a:t>本次考试</a:t>
            </a:r>
            <a:r>
              <a:rPr lang="zh-CN" altLang="en-US" sz="2400" b="1" dirty="0">
                <a:solidFill>
                  <a:schemeClr val="dk1">
                    <a:lumMod val="85000"/>
                    <a:lumOff val="15000"/>
                  </a:schemeClr>
                </a:solidFill>
                <a:latin typeface="Times New Roman" panose="02020603050405020304" charset="0"/>
                <a:ea typeface="宋体" panose="02010600030101010101" pitchFamily="2" charset="-122"/>
                <a:sym typeface="+mn-ea"/>
              </a:rPr>
              <a:t>监考教师</a:t>
            </a:r>
            <a:r>
              <a:rPr lang="zh-CN" altLang="en-US" sz="2400" dirty="0">
                <a:solidFill>
                  <a:schemeClr val="dk1">
                    <a:lumMod val="85000"/>
                    <a:lumOff val="15000"/>
                  </a:schemeClr>
                </a:solidFill>
                <a:latin typeface="Times New Roman" panose="02020603050405020304" charset="0"/>
                <a:ea typeface="宋体" panose="02010600030101010101" pitchFamily="2" charset="-122"/>
                <a:sym typeface="+mn-ea"/>
              </a:rPr>
              <a:t>和考生均不得携带手机等通讯工具进入考场。</a:t>
            </a:r>
            <a:endParaRPr lang="en-US" altLang="zh-CN" sz="2400" dirty="0">
              <a:solidFill>
                <a:schemeClr val="dk1">
                  <a:lumMod val="85000"/>
                  <a:lumOff val="15000"/>
                </a:schemeClr>
              </a:solidFill>
              <a:latin typeface="Times New Roman" panose="02020603050405020304" charset="0"/>
              <a:ea typeface="宋体" panose="02010600030101010101" pitchFamily="2" charset="-122"/>
              <a:sym typeface="+mn-ea"/>
            </a:endParaRPr>
          </a:p>
          <a:p>
            <a:pPr eaLnBrk="1" hangingPunct="1">
              <a:lnSpc>
                <a:spcPct val="150000"/>
              </a:lnSpc>
              <a:buFont typeface="Wingdings" panose="05000000000000000000" pitchFamily="2" charset="2"/>
              <a:buChar char="Ø"/>
            </a:pPr>
            <a:r>
              <a:rPr lang="en-US" altLang="zh-CN" sz="2400" dirty="0">
                <a:solidFill>
                  <a:schemeClr val="dk1">
                    <a:lumMod val="85000"/>
                    <a:lumOff val="15000"/>
                  </a:schemeClr>
                </a:solidFill>
                <a:latin typeface="Times New Roman" panose="02020603050405020304" charset="0"/>
                <a:ea typeface="宋体" panose="02010600030101010101" pitchFamily="2" charset="-122"/>
                <a:sym typeface="+mn-ea"/>
              </a:rPr>
              <a:t>5.</a:t>
            </a:r>
            <a:r>
              <a:rPr lang="zh-CN" altLang="en-US" sz="2400" dirty="0">
                <a:solidFill>
                  <a:schemeClr val="dk1">
                    <a:lumMod val="85000"/>
                    <a:lumOff val="15000"/>
                  </a:schemeClr>
                </a:solidFill>
                <a:latin typeface="Times New Roman" panose="02020603050405020304" charset="0"/>
                <a:ea typeface="宋体" panose="02010600030101010101" pitchFamily="2" charset="-122"/>
                <a:sym typeface="+mn-ea"/>
              </a:rPr>
              <a:t>考生在备用考场参加考试，原考场须在答题卡袋面注明转入备用考场考生信息，原考场相关考生的答题卡登记为缺考。</a:t>
            </a:r>
            <a:endParaRPr lang="zh-CN" altLang="en-US" sz="2400" dirty="0">
              <a:solidFill>
                <a:schemeClr val="dk1">
                  <a:lumMod val="85000"/>
                  <a:lumOff val="15000"/>
                </a:schemeClr>
              </a:solidFill>
              <a:latin typeface="Times New Roman" panose="02020603050405020304" charset="0"/>
              <a:ea typeface="宋体" panose="02010600030101010101" pitchFamily="2" charset="-122"/>
              <a:sym typeface="+mn-ea"/>
            </a:endParaRPr>
          </a:p>
          <a:p>
            <a:pPr eaLnBrk="1" hangingPunct="1">
              <a:lnSpc>
                <a:spcPct val="150000"/>
              </a:lnSpc>
              <a:buFont typeface="Wingdings" panose="05000000000000000000" pitchFamily="2" charset="2"/>
              <a:buChar char="Ø"/>
            </a:pPr>
            <a:r>
              <a:rPr lang="en-US" altLang="zh-CN" sz="2400" dirty="0">
                <a:solidFill>
                  <a:schemeClr val="dk1">
                    <a:lumMod val="85000"/>
                    <a:lumOff val="15000"/>
                  </a:schemeClr>
                </a:solidFill>
                <a:latin typeface="Times New Roman" panose="02020603050405020304" charset="0"/>
                <a:ea typeface="宋体" panose="02010600030101010101" pitchFamily="2" charset="-122"/>
                <a:sym typeface="+mn-ea"/>
              </a:rPr>
              <a:t>6. 监考教师发试卷的时候不能让学生传，由监考教师发到每位考生</a:t>
            </a:r>
            <a:r>
              <a:rPr lang="zh-CN" altLang="en-US" sz="2400" dirty="0">
                <a:solidFill>
                  <a:schemeClr val="dk1">
                    <a:lumMod val="85000"/>
                    <a:lumOff val="15000"/>
                  </a:schemeClr>
                </a:solidFill>
                <a:latin typeface="Times New Roman" panose="02020603050405020304" charset="0"/>
                <a:ea typeface="宋体" panose="02010600030101010101" pitchFamily="2" charset="-122"/>
                <a:sym typeface="+mn-ea"/>
              </a:rPr>
              <a:t>。</a:t>
            </a:r>
            <a:endParaRPr lang="en-US" altLang="zh-CN" sz="2400" dirty="0">
              <a:solidFill>
                <a:schemeClr val="dk1">
                  <a:lumMod val="85000"/>
                  <a:lumOff val="15000"/>
                </a:schemeClr>
              </a:solidFill>
              <a:latin typeface="Times New Roman" panose="02020603050405020304" charset="0"/>
              <a:ea typeface="宋体" panose="02010600030101010101" pitchFamily="2" charset="-122"/>
              <a:sym typeface="+mn-ea"/>
            </a:endParaRPr>
          </a:p>
          <a:p>
            <a:pPr eaLnBrk="1" hangingPunct="1">
              <a:lnSpc>
                <a:spcPct val="150000"/>
              </a:lnSpc>
              <a:buSzPct val="85000"/>
              <a:buFont typeface="Wingdings" panose="05000000000000000000" pitchFamily="2" charset="2"/>
              <a:buChar char="Ø"/>
            </a:pPr>
            <a:endParaRPr lang="en-US" altLang="zh-CN" sz="2400" dirty="0">
              <a:solidFill>
                <a:schemeClr val="dk1">
                  <a:lumMod val="85000"/>
                  <a:lumOff val="15000"/>
                </a:schemeClr>
              </a:solidFill>
              <a:latin typeface="Times New Roman" panose="02020603050405020304" charset="0"/>
              <a:ea typeface="宋体" panose="02010600030101010101" pitchFamily="2" charset="-122"/>
              <a:sym typeface="+mn-ea"/>
            </a:endParaRPr>
          </a:p>
        </p:txBody>
      </p:sp>
      <p:sp>
        <p:nvSpPr>
          <p:cNvPr id="7" name="矩形 6"/>
          <p:cNvSpPr/>
          <p:nvPr>
            <p:custDataLst>
              <p:tags r:id="rId2"/>
            </p:custDataLst>
          </p:nvPr>
        </p:nvSpPr>
        <p:spPr>
          <a:xfrm>
            <a:off x="3851910" y="6175375"/>
            <a:ext cx="5040630" cy="464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latin typeface="Times New Roman" panose="02020603050405020304" charset="0"/>
                <a:ea typeface="宋体" panose="02010600030101010101" pitchFamily="2" charset="-122"/>
                <a:sym typeface="+mn-ea"/>
              </a:rPr>
              <a:t>三、考前准备</a:t>
            </a:r>
            <a:endParaRPr lang="zh-CN" altLang="en-US" sz="2000" b="1" dirty="0">
              <a:solidFill>
                <a:schemeClr val="lt1"/>
              </a:solidFill>
              <a:latin typeface="Times New Roman" panose="02020603050405020304" charset="0"/>
              <a:ea typeface="宋体" panose="02010600030101010101" pitchFamily="2" charset="-122"/>
              <a:sym typeface="+mn-ea"/>
            </a:endParaRPr>
          </a:p>
        </p:txBody>
      </p:sp>
      <p:pic>
        <p:nvPicPr>
          <p:cNvPr id="2" name="图片 1"/>
          <p:cNvPicPr/>
          <p:nvPr>
            <p:custDataLst>
              <p:tags r:id="rId3"/>
            </p:custDataLst>
          </p:nvPr>
        </p:nvPicPr>
        <p:blipFill>
          <a:blip r:embed="rId4" r:link="rId5"/>
          <a:stretch>
            <a:fillRect/>
          </a:stretch>
        </p:blipFill>
        <p:spPr>
          <a:xfrm>
            <a:off x="393382" y="217169"/>
            <a:ext cx="1082675" cy="1123599"/>
          </a:xfrm>
          <a:prstGeom prst="rect">
            <a:avLst/>
          </a:prstGeom>
          <a:solidFill>
            <a:schemeClr val="accent2"/>
          </a:solidFill>
          <a:ln w="9525">
            <a:noFill/>
          </a:ln>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6865" name="标题 3"/>
          <p:cNvSpPr>
            <a:spLocks noGrp="1"/>
          </p:cNvSpPr>
          <p:nvPr>
            <p:ph type="title" idx="4294967295"/>
          </p:nvPr>
        </p:nvSpPr>
        <p:spPr>
          <a:xfrm>
            <a:off x="1907704" y="228602"/>
            <a:ext cx="7030558" cy="800735"/>
          </a:xfrm>
        </p:spPr>
        <p:txBody>
          <a:bodyPr vert="horz" wrap="square" lIns="91440" tIns="45720" rIns="91440" bIns="45720" anchor="b" anchorCtr="0"/>
          <a:lstStyle/>
          <a:p>
            <a:pPr algn="ctr" eaLnBrk="1" hangingPunct="1">
              <a:buClrTx/>
              <a:buSzTx/>
              <a:buFontTx/>
            </a:pPr>
            <a:r>
              <a:rPr lang="zh-CN" altLang="en-US" sz="4400" b="1" dirty="0">
                <a:solidFill>
                  <a:schemeClr val="accent1"/>
                </a:solidFill>
                <a:latin typeface="Times New Roman" panose="02020603050405020304" charset="0"/>
                <a:ea typeface="微软雅黑" panose="020B0503020204020204" pitchFamily="34" charset="-122"/>
              </a:rPr>
              <a:t>（二）考前注意事项 </a:t>
            </a:r>
            <a:endParaRPr lang="zh-CN" altLang="en-US" sz="4400" b="1" dirty="0">
              <a:solidFill>
                <a:schemeClr val="accent1"/>
              </a:solidFill>
              <a:latin typeface="Times New Roman" panose="02020603050405020304" charset="0"/>
              <a:ea typeface="微软雅黑" panose="020B0503020204020204" pitchFamily="34" charset="-122"/>
            </a:endParaRPr>
          </a:p>
        </p:txBody>
      </p:sp>
      <p:sp>
        <p:nvSpPr>
          <p:cNvPr id="40962" name="Rectangle 2"/>
          <p:cNvSpPr>
            <a:spLocks noGrp="1"/>
          </p:cNvSpPr>
          <p:nvPr>
            <p:ph sz="quarter" idx="4294967295"/>
            <p:custDataLst>
              <p:tags r:id="rId1"/>
            </p:custDataLst>
          </p:nvPr>
        </p:nvSpPr>
        <p:spPr>
          <a:xfrm>
            <a:off x="214630" y="1341120"/>
            <a:ext cx="8714740" cy="5091430"/>
          </a:xfrm>
        </p:spPr>
        <p:txBody>
          <a:bodyPr vert="horz" wrap="square" lIns="91440" tIns="45720" rIns="91440" bIns="45720" anchor="t" anchorCtr="0"/>
          <a:lstStyle/>
          <a:p>
            <a:pPr eaLnBrk="1" hangingPunct="1">
              <a:lnSpc>
                <a:spcPct val="150000"/>
              </a:lnSpc>
              <a:buSzPct val="85000"/>
              <a:buFont typeface="Wingdings" panose="05000000000000000000" pitchFamily="2" charset="2"/>
              <a:buChar char="Ø"/>
            </a:pPr>
            <a:r>
              <a:rPr lang="en-US" altLang="zh-CN" sz="2400" dirty="0">
                <a:solidFill>
                  <a:schemeClr val="dk1">
                    <a:lumMod val="85000"/>
                    <a:lumOff val="15000"/>
                  </a:schemeClr>
                </a:solidFill>
                <a:latin typeface="Times New Roman" panose="02020603050405020304" charset="0"/>
                <a:ea typeface="宋体" panose="02010600030101010101" pitchFamily="2" charset="-122"/>
                <a:sym typeface="+mn-ea"/>
              </a:rPr>
              <a:t>7. CET-4</a:t>
            </a:r>
            <a:r>
              <a:rPr lang="zh-CN" altLang="en-US" sz="2400" dirty="0">
                <a:solidFill>
                  <a:schemeClr val="dk1">
                    <a:lumMod val="85000"/>
                    <a:lumOff val="15000"/>
                  </a:schemeClr>
                </a:solidFill>
                <a:latin typeface="Times New Roman" panose="02020603050405020304" charset="0"/>
                <a:ea typeface="宋体" panose="02010600030101010101" pitchFamily="2" charset="-122"/>
                <a:sym typeface="+mn-ea"/>
              </a:rPr>
              <a:t>和</a:t>
            </a:r>
            <a:r>
              <a:rPr lang="en-US" altLang="zh-CN" sz="2400" dirty="0">
                <a:solidFill>
                  <a:schemeClr val="dk1">
                    <a:lumMod val="85000"/>
                    <a:lumOff val="15000"/>
                  </a:schemeClr>
                </a:solidFill>
                <a:latin typeface="Times New Roman" panose="02020603050405020304" charset="0"/>
                <a:ea typeface="宋体" panose="02010600030101010101" pitchFamily="2" charset="-122"/>
                <a:sym typeface="+mn-ea"/>
              </a:rPr>
              <a:t>CET-6</a:t>
            </a:r>
            <a:r>
              <a:rPr lang="zh-CN" altLang="en-US" sz="2400" dirty="0">
                <a:solidFill>
                  <a:schemeClr val="dk1">
                    <a:lumMod val="85000"/>
                    <a:lumOff val="15000"/>
                  </a:schemeClr>
                </a:solidFill>
                <a:latin typeface="Times New Roman" panose="02020603050405020304" charset="0"/>
                <a:ea typeface="宋体" panose="02010600030101010101" pitchFamily="2" charset="-122"/>
                <a:sym typeface="+mn-ea"/>
              </a:rPr>
              <a:t>采用“多题多卷”模式，即在同一考场内使用多套试卷。</a:t>
            </a:r>
            <a:endParaRPr lang="en-US" altLang="zh-CN" sz="2400" dirty="0">
              <a:solidFill>
                <a:schemeClr val="dk1">
                  <a:lumMod val="85000"/>
                  <a:lumOff val="15000"/>
                </a:schemeClr>
              </a:solidFill>
              <a:latin typeface="Times New Roman" panose="02020603050405020304" charset="0"/>
              <a:ea typeface="宋体" panose="02010600030101010101" pitchFamily="2" charset="-122"/>
              <a:sym typeface="+mn-ea"/>
            </a:endParaRPr>
          </a:p>
          <a:p>
            <a:pPr eaLnBrk="1" hangingPunct="1">
              <a:lnSpc>
                <a:spcPct val="150000"/>
              </a:lnSpc>
              <a:buFont typeface="Wingdings" panose="05000000000000000000" pitchFamily="2" charset="2"/>
              <a:buChar char="Ø"/>
            </a:pPr>
            <a:r>
              <a:rPr lang="zh-CN" altLang="en-US" sz="2400" b="1" dirty="0">
                <a:solidFill>
                  <a:schemeClr val="dk1">
                    <a:lumMod val="85000"/>
                    <a:lumOff val="15000"/>
                  </a:schemeClr>
                </a:solidFill>
                <a:latin typeface="Times New Roman" panose="02020603050405020304" charset="0"/>
                <a:ea typeface="宋体" panose="02010600030101010101" pitchFamily="2" charset="-122"/>
                <a:sym typeface="+mn-ea"/>
              </a:rPr>
              <a:t>本次考试不设监考教师耳机（含电池）。不为考生准备备用耳机等考试用品。</a:t>
            </a:r>
            <a:endParaRPr lang="zh-CN" altLang="en-US" sz="2400" dirty="0">
              <a:solidFill>
                <a:schemeClr val="dk1">
                  <a:lumMod val="85000"/>
                  <a:lumOff val="15000"/>
                </a:schemeClr>
              </a:solidFill>
              <a:latin typeface="Times New Roman" panose="02020603050405020304" charset="0"/>
              <a:ea typeface="宋体" panose="02010600030101010101" pitchFamily="2" charset="-122"/>
              <a:sym typeface="+mn-ea"/>
            </a:endParaRPr>
          </a:p>
          <a:p>
            <a:pPr eaLnBrk="1" hangingPunct="1">
              <a:lnSpc>
                <a:spcPct val="150000"/>
              </a:lnSpc>
              <a:buSzPct val="85000"/>
              <a:buFont typeface="Wingdings" panose="05000000000000000000" pitchFamily="2" charset="2"/>
              <a:buChar char="Ø"/>
            </a:pPr>
            <a:r>
              <a:rPr lang="zh-CN" altLang="en-US" sz="2800" b="1" dirty="0">
                <a:solidFill>
                  <a:schemeClr val="dk1">
                    <a:lumMod val="85000"/>
                    <a:lumOff val="15000"/>
                  </a:schemeClr>
                </a:solidFill>
                <a:latin typeface="Times New Roman" panose="02020603050405020304" charset="0"/>
                <a:ea typeface="宋体" panose="02010600030101010101" pitchFamily="2" charset="-122"/>
                <a:sym typeface="+mn-ea"/>
              </a:rPr>
              <a:t>试卷类型</a:t>
            </a:r>
            <a:r>
              <a:rPr lang="zh-CN" altLang="en-US" sz="2400" dirty="0">
                <a:solidFill>
                  <a:schemeClr val="dk1">
                    <a:lumMod val="85000"/>
                    <a:lumOff val="15000"/>
                  </a:schemeClr>
                </a:solidFill>
                <a:latin typeface="Times New Roman" panose="02020603050405020304" charset="0"/>
                <a:ea typeface="宋体" panose="02010600030101010101" pitchFamily="2" charset="-122"/>
                <a:sym typeface="+mn-ea"/>
              </a:rPr>
              <a:t>通过试题册背面的</a:t>
            </a:r>
            <a:r>
              <a:rPr lang="zh-CN" altLang="en-US" sz="2800" b="1" dirty="0">
                <a:solidFill>
                  <a:schemeClr val="dk1">
                    <a:lumMod val="85000"/>
                    <a:lumOff val="15000"/>
                  </a:schemeClr>
                </a:solidFill>
                <a:latin typeface="Times New Roman" panose="02020603050405020304" charset="0"/>
                <a:ea typeface="宋体" panose="02010600030101010101" pitchFamily="2" charset="-122"/>
                <a:sym typeface="+mn-ea"/>
              </a:rPr>
              <a:t>条形码</a:t>
            </a:r>
            <a:r>
              <a:rPr lang="zh-CN" altLang="en-US" sz="2400" dirty="0">
                <a:solidFill>
                  <a:schemeClr val="dk1">
                    <a:lumMod val="85000"/>
                    <a:lumOff val="15000"/>
                  </a:schemeClr>
                </a:solidFill>
                <a:latin typeface="Times New Roman" panose="02020603050405020304" charset="0"/>
                <a:ea typeface="宋体" panose="02010600030101010101" pitchFamily="2" charset="-122"/>
                <a:sym typeface="+mn-ea"/>
              </a:rPr>
              <a:t>粘贴条</a:t>
            </a:r>
            <a:r>
              <a:rPr lang="zh-CN" altLang="en-US" sz="2800" b="1" dirty="0">
                <a:solidFill>
                  <a:schemeClr val="dk1">
                    <a:lumMod val="85000"/>
                    <a:lumOff val="15000"/>
                  </a:schemeClr>
                </a:solidFill>
                <a:latin typeface="Times New Roman" panose="02020603050405020304" charset="0"/>
                <a:ea typeface="宋体" panose="02010600030101010101" pitchFamily="2" charset="-122"/>
                <a:sym typeface="+mn-ea"/>
              </a:rPr>
              <a:t>区分</a:t>
            </a:r>
            <a:r>
              <a:rPr lang="zh-CN" altLang="en-US" sz="2400" dirty="0">
                <a:solidFill>
                  <a:schemeClr val="dk1">
                    <a:lumMod val="85000"/>
                    <a:lumOff val="15000"/>
                  </a:schemeClr>
                </a:solidFill>
                <a:latin typeface="Times New Roman" panose="02020603050405020304" charset="0"/>
                <a:ea typeface="宋体" panose="02010600030101010101" pitchFamily="2" charset="-122"/>
                <a:sym typeface="+mn-ea"/>
              </a:rPr>
              <a:t>。</a:t>
            </a:r>
            <a:endParaRPr lang="zh-CN" altLang="en-US" sz="2400" dirty="0">
              <a:solidFill>
                <a:schemeClr val="dk1">
                  <a:lumMod val="85000"/>
                  <a:lumOff val="15000"/>
                </a:schemeClr>
              </a:solidFill>
              <a:latin typeface="Times New Roman" panose="02020603050405020304" charset="0"/>
              <a:ea typeface="宋体" panose="02010600030101010101" pitchFamily="2" charset="-122"/>
              <a:sym typeface="+mn-ea"/>
            </a:endParaRPr>
          </a:p>
        </p:txBody>
      </p:sp>
      <p:sp>
        <p:nvSpPr>
          <p:cNvPr id="2" name="圆角矩形 1"/>
          <p:cNvSpPr/>
          <p:nvPr/>
        </p:nvSpPr>
        <p:spPr>
          <a:xfrm>
            <a:off x="1403350" y="4725037"/>
            <a:ext cx="5652770" cy="1138555"/>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ct val="100000"/>
              </a:lnSpc>
              <a:buSzPct val="85000"/>
              <a:buFont typeface="Wingdings" panose="05000000000000000000" pitchFamily="2" charset="2"/>
            </a:pPr>
            <a:r>
              <a:rPr lang="zh-CN" altLang="en-US" sz="2800" b="1" dirty="0">
                <a:solidFill>
                  <a:srgbClr val="FFFFFF"/>
                </a:solidFill>
                <a:latin typeface="Times New Roman" panose="02020603050405020304" charset="0"/>
                <a:ea typeface="宋体" panose="02010600030101010101" pitchFamily="2" charset="-122"/>
                <a:sym typeface="+mn-ea"/>
              </a:rPr>
              <a:t>缺考试卷不用区分</a:t>
            </a:r>
            <a:endParaRPr lang="zh-CN" altLang="en-US" sz="2800" b="1" dirty="0">
              <a:solidFill>
                <a:srgbClr val="FFFFFF"/>
              </a:solidFill>
              <a:latin typeface="Times New Roman" panose="02020603050405020304" charset="0"/>
              <a:ea typeface="宋体" panose="02010600030101010101" pitchFamily="2" charset="-122"/>
              <a:sym typeface="+mn-ea"/>
            </a:endParaRPr>
          </a:p>
          <a:p>
            <a:pPr algn="ctr" eaLnBrk="1" hangingPunct="1">
              <a:lnSpc>
                <a:spcPct val="100000"/>
              </a:lnSpc>
              <a:buSzPct val="85000"/>
              <a:buFont typeface="Wingdings" panose="05000000000000000000" pitchFamily="2" charset="2"/>
            </a:pPr>
            <a:r>
              <a:rPr lang="zh-CN" altLang="en-US" sz="2800" b="1" dirty="0">
                <a:solidFill>
                  <a:srgbClr val="FFFFFF"/>
                </a:solidFill>
                <a:latin typeface="Times New Roman" panose="02020603050405020304" charset="0"/>
                <a:ea typeface="宋体" panose="02010600030101010101" pitchFamily="2" charset="-122"/>
                <a:sym typeface="+mn-ea"/>
              </a:rPr>
              <a:t>缺考</a:t>
            </a:r>
            <a:r>
              <a:rPr lang="zh-CN" altLang="en-US" sz="2800" dirty="0">
                <a:solidFill>
                  <a:srgbClr val="FFFFFF"/>
                </a:solidFill>
                <a:latin typeface="Times New Roman" panose="02020603050405020304" charset="0"/>
                <a:ea typeface="宋体" panose="02010600030101010101" pitchFamily="2" charset="-122"/>
                <a:sym typeface="+mn-ea"/>
              </a:rPr>
              <a:t>考生的</a:t>
            </a:r>
            <a:r>
              <a:rPr lang="zh-CN" altLang="en-US" sz="2800" b="1" dirty="0">
                <a:solidFill>
                  <a:srgbClr val="FFFFFF"/>
                </a:solidFill>
                <a:latin typeface="Times New Roman" panose="02020603050405020304" charset="0"/>
                <a:ea typeface="宋体" panose="02010600030101010101" pitchFamily="2" charset="-122"/>
                <a:sym typeface="+mn-ea"/>
              </a:rPr>
              <a:t>条形码保留在试题册</a:t>
            </a:r>
            <a:endParaRPr lang="zh-CN" altLang="en-US" sz="2800" b="1" dirty="0">
              <a:solidFill>
                <a:srgbClr val="FFFFFF"/>
              </a:solidFill>
              <a:latin typeface="Times New Roman" panose="02020603050405020304" charset="0"/>
              <a:ea typeface="宋体" panose="02010600030101010101" pitchFamily="2" charset="-122"/>
              <a:sym typeface="+mn-ea"/>
            </a:endParaRPr>
          </a:p>
        </p:txBody>
      </p:sp>
      <p:sp>
        <p:nvSpPr>
          <p:cNvPr id="7" name="矩形 6"/>
          <p:cNvSpPr/>
          <p:nvPr>
            <p:custDataLst>
              <p:tags r:id="rId2"/>
            </p:custDataLst>
          </p:nvPr>
        </p:nvSpPr>
        <p:spPr>
          <a:xfrm>
            <a:off x="3851910" y="6175375"/>
            <a:ext cx="5040630" cy="464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latin typeface="Times New Roman" panose="02020603050405020304" charset="0"/>
                <a:ea typeface="宋体" panose="02010600030101010101" pitchFamily="2" charset="-122"/>
                <a:sym typeface="+mn-ea"/>
              </a:rPr>
              <a:t>三、考前准备</a:t>
            </a:r>
            <a:endParaRPr lang="zh-CN" altLang="en-US" sz="2000" b="1" dirty="0">
              <a:solidFill>
                <a:schemeClr val="lt1"/>
              </a:solidFill>
              <a:latin typeface="Times New Roman" panose="02020603050405020304" charset="0"/>
              <a:ea typeface="宋体" panose="02010600030101010101" pitchFamily="2" charset="-122"/>
              <a:sym typeface="+mn-ea"/>
            </a:endParaRPr>
          </a:p>
        </p:txBody>
      </p:sp>
      <p:pic>
        <p:nvPicPr>
          <p:cNvPr id="3" name="图片 2"/>
          <p:cNvPicPr/>
          <p:nvPr>
            <p:custDataLst>
              <p:tags r:id="rId3"/>
            </p:custDataLst>
          </p:nvPr>
        </p:nvPicPr>
        <p:blipFill>
          <a:blip r:embed="rId4" r:link="rId5"/>
          <a:stretch>
            <a:fillRect/>
          </a:stretch>
        </p:blipFill>
        <p:spPr>
          <a:xfrm>
            <a:off x="393382" y="217169"/>
            <a:ext cx="1082675" cy="1123599"/>
          </a:xfrm>
          <a:prstGeom prst="rect">
            <a:avLst/>
          </a:prstGeom>
          <a:solidFill>
            <a:schemeClr val="accent2"/>
          </a:solidFill>
          <a:ln w="9525">
            <a:noFill/>
          </a:ln>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2531" name="Rectangle 3"/>
          <p:cNvSpPr>
            <a:spLocks noGrp="1"/>
          </p:cNvSpPr>
          <p:nvPr>
            <p:custDataLst>
              <p:tags r:id="rId1"/>
            </p:custDataLst>
          </p:nvPr>
        </p:nvSpPr>
        <p:spPr>
          <a:xfrm>
            <a:off x="323852" y="1412875"/>
            <a:ext cx="8195945" cy="4738370"/>
          </a:xfrm>
          <a:prstGeom prst="rect">
            <a:avLst/>
          </a:prstGeom>
          <a:noFill/>
          <a:ln w="9525">
            <a:noFill/>
          </a:ln>
        </p:spPr>
        <p:txBody>
          <a:bodyPr vert="horz" wrap="square" lIns="91440" tIns="45720" rIns="91440" bIns="45720" anchor="t" anchorCtr="0"/>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8005"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B58B80"/>
              </a:buClr>
              <a:buSzPct val="75000"/>
              <a:buFont typeface="Wingdings 2" panose="05020102010507070707" pitchFamily="18" charset="2"/>
              <a:buChar char=""/>
              <a:defRPr sz="2000" kern="1200">
                <a:solidFill>
                  <a:schemeClr val="tx1"/>
                </a:solidFill>
                <a:latin typeface="+mn-lt"/>
                <a:ea typeface="+mn-ea"/>
                <a:cs typeface="+mn-cs"/>
              </a:defRPr>
            </a:lvl3pPr>
            <a:lvl4pPr marL="1097280" indent="-228600" algn="l" rtl="0" eaLnBrk="0" fontAlgn="base" hangingPunct="0">
              <a:spcBef>
                <a:spcPct val="20000"/>
              </a:spcBef>
              <a:spcAft>
                <a:spcPct val="0"/>
              </a:spcAft>
              <a:buClr>
                <a:srgbClr val="C3986D"/>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A19574"/>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eaLnBrk="1" hangingPunct="1">
              <a:lnSpc>
                <a:spcPct val="150000"/>
              </a:lnSpc>
              <a:buNone/>
            </a:pPr>
            <a:endParaRPr lang="zh-CN" altLang="en-US" sz="1800" dirty="0">
              <a:solidFill>
                <a:schemeClr val="dk1"/>
              </a:solidFill>
              <a:latin typeface="华文中宋" panose="02010600040101010101" pitchFamily="2" charset="-122"/>
              <a:ea typeface="华文中宋" panose="02010600040101010101" pitchFamily="2" charset="-122"/>
              <a:cs typeface="楷体" panose="02010609060101010101" charset="-122"/>
            </a:endParaRPr>
          </a:p>
        </p:txBody>
      </p:sp>
      <p:sp>
        <p:nvSpPr>
          <p:cNvPr id="11266" name="Rectangle 2"/>
          <p:cNvSpPr>
            <a:spLocks noGrp="1"/>
          </p:cNvSpPr>
          <p:nvPr/>
        </p:nvSpPr>
        <p:spPr>
          <a:xfrm>
            <a:off x="0" y="476252"/>
            <a:ext cx="8291830" cy="70040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3300" kern="1200">
                <a:solidFill>
                  <a:srgbClr val="9F7A70"/>
                </a:solidFill>
                <a:latin typeface="+mj-lt"/>
                <a:ea typeface="+mj-ea"/>
                <a:cs typeface="+mj-cs"/>
              </a:defRPr>
            </a:lvl1pPr>
            <a:lvl2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2pPr>
            <a:lvl3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3pPr>
            <a:lvl4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4pPr>
            <a:lvl5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5pPr>
            <a:lvl6pPr marL="4572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6pPr>
            <a:lvl7pPr marL="9144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7pPr>
            <a:lvl8pPr marL="13716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8pPr>
            <a:lvl9pPr marL="18288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9pPr>
          </a:lstStyle>
          <a:p>
            <a:pPr eaLnBrk="1" hangingPunct="1"/>
            <a:r>
              <a:rPr lang="zh-CN" altLang="en-US" sz="4400" b="1" dirty="0">
                <a:solidFill>
                  <a:schemeClr val="accent1"/>
                </a:solidFill>
                <a:latin typeface="Times New Roman" panose="02020603050405020304" charset="0"/>
                <a:ea typeface="微软雅黑" panose="020B0503020204020204" pitchFamily="34" charset="-122"/>
              </a:rPr>
              <a:t>金属探测仪使用视频</a:t>
            </a:r>
            <a:endParaRPr lang="zh-CN" altLang="en-US" sz="4400" b="1" dirty="0">
              <a:solidFill>
                <a:schemeClr val="accent1"/>
              </a:solidFill>
              <a:latin typeface="Times New Roman" panose="02020603050405020304" charset="0"/>
              <a:ea typeface="微软雅黑" panose="020B0503020204020204" pitchFamily="34" charset="-122"/>
            </a:endParaRPr>
          </a:p>
        </p:txBody>
      </p:sp>
      <p:pic>
        <p:nvPicPr>
          <p:cNvPr id="4" name="图片 3"/>
          <p:cNvPicPr/>
          <p:nvPr>
            <p:custDataLst>
              <p:tags r:id="rId2"/>
            </p:custDataLst>
          </p:nvPr>
        </p:nvPicPr>
        <p:blipFill>
          <a:blip r:embed="rId3" r:link="rId4"/>
          <a:stretch>
            <a:fillRect/>
          </a:stretch>
        </p:blipFill>
        <p:spPr>
          <a:xfrm>
            <a:off x="323528" y="260648"/>
            <a:ext cx="1082675" cy="1050925"/>
          </a:xfrm>
          <a:prstGeom prst="rect">
            <a:avLst/>
          </a:prstGeom>
          <a:solidFill>
            <a:schemeClr val="accent2"/>
          </a:solidFill>
          <a:ln w="9525">
            <a:noFill/>
          </a:ln>
        </p:spPr>
      </p:pic>
      <p:pic>
        <p:nvPicPr>
          <p:cNvPr id="3" name="金属探测仪使用方法">
            <a:hlinkClick r:id="" action="ppaction://media"/>
          </p:cNvPr>
          <p:cNvPicPr>
            <a:picLocks noChangeAspect="1"/>
          </p:cNvPicPr>
          <p:nvPr>
            <a:videoFile r:link="rId5"/>
            <p:extLst>
              <p:ext uri="{DAA4B4D4-6D71-4841-9C94-3DE7FCFB9230}">
                <p14:media xmlns:p14="http://schemas.microsoft.com/office/powerpoint/2010/main" r:embed="rId6"/>
              </p:ext>
            </p:extLst>
          </p:nvPr>
        </p:nvPicPr>
        <p:blipFill>
          <a:blip r:embed="rId7"/>
          <a:stretch>
            <a:fillRect/>
          </a:stretch>
        </p:blipFill>
        <p:spPr>
          <a:xfrm>
            <a:off x="1729731" y="1498156"/>
            <a:ext cx="5218533" cy="4827143"/>
          </a:xfrm>
          <a:prstGeom prst="rect">
            <a:avLst/>
          </a:prstGeom>
        </p:spPr>
      </p:pic>
      <p:sp>
        <p:nvSpPr>
          <p:cNvPr id="2" name="矩形 1"/>
          <p:cNvSpPr/>
          <p:nvPr>
            <p:custDataLst>
              <p:tags r:id="rId8"/>
            </p:custDataLst>
          </p:nvPr>
        </p:nvSpPr>
        <p:spPr>
          <a:xfrm>
            <a:off x="3851910" y="6175375"/>
            <a:ext cx="5040630" cy="464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latin typeface="Times New Roman" panose="02020603050405020304" charset="0"/>
                <a:ea typeface="宋体" panose="02010600030101010101" pitchFamily="2" charset="-122"/>
                <a:sym typeface="+mn-ea"/>
              </a:rPr>
              <a:t>三、考前准备</a:t>
            </a:r>
            <a:endParaRPr lang="zh-CN" altLang="en-US" sz="2000" b="1" dirty="0">
              <a:solidFill>
                <a:schemeClr val="lt1"/>
              </a:solidFill>
              <a:latin typeface="Times New Roman" panose="02020603050405020304" charset="0"/>
              <a:ea typeface="宋体" panose="02010600030101010101" pitchFamily="2" charset="-122"/>
              <a:sym typeface="+mn-ea"/>
            </a:endParaRPr>
          </a:p>
        </p:txBody>
      </p:sp>
    </p:spTree>
  </p:cSld>
  <p:clrMapOvr>
    <a:masterClrMapping/>
  </p:clrMapOvr>
  <p:timing>
    <p:tnLst>
      <p:par>
        <p:cTn id="1" dur="indefinite" restart="never" nodeType="tmRoot">
          <p:childTnLst>
            <p:video>
              <p:cMediaNode>
                <p:cTn id="2" fill="hold" display="0">
                  <p:stCondLst>
                    <p:cond delay="indefinite"/>
                  </p:stCondLst>
                </p:cTn>
                <p:tgtEl>
                  <p:spTgt spid="3"/>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8433" name="Rectangle 2"/>
          <p:cNvSpPr>
            <a:spLocks noGrp="1"/>
          </p:cNvSpPr>
          <p:nvPr>
            <p:ph type="title" idx="4294967295"/>
          </p:nvPr>
        </p:nvSpPr>
        <p:spPr>
          <a:xfrm>
            <a:off x="1928815" y="1484313"/>
            <a:ext cx="4643437" cy="838200"/>
          </a:xfrm>
        </p:spPr>
        <p:txBody>
          <a:bodyPr vert="horz" wrap="square" lIns="91440" tIns="45720" rIns="91440" bIns="45720" anchor="b" anchorCtr="0"/>
          <a:lstStyle/>
          <a:p>
            <a:pPr eaLnBrk="1" hangingPunct="1"/>
            <a:r>
              <a:rPr lang="en-US" altLang="zh-CN" sz="4400" b="1" dirty="0">
                <a:solidFill>
                  <a:srgbClr val="000000"/>
                </a:solidFill>
                <a:latin typeface="Times New Roman" panose="02020603050405020304" charset="0"/>
                <a:ea typeface="宋体" panose="02010600030101010101" pitchFamily="2" charset="-122"/>
              </a:rPr>
              <a:t>目   录  </a:t>
            </a:r>
            <a:endParaRPr lang="en-US" altLang="zh-CN" sz="4400" b="1" dirty="0">
              <a:solidFill>
                <a:srgbClr val="000000"/>
              </a:solidFill>
              <a:latin typeface="Times New Roman" panose="02020603050405020304" charset="0"/>
              <a:ea typeface="宋体" panose="02010600030101010101" pitchFamily="2" charset="-122"/>
            </a:endParaRPr>
          </a:p>
        </p:txBody>
      </p:sp>
      <p:sp>
        <p:nvSpPr>
          <p:cNvPr id="9219" name="Rectangle 3"/>
          <p:cNvSpPr>
            <a:spLocks noGrp="1"/>
          </p:cNvSpPr>
          <p:nvPr>
            <p:ph type="body" idx="4294967295"/>
            <p:custDataLst>
              <p:tags r:id="rId1"/>
            </p:custDataLst>
          </p:nvPr>
        </p:nvSpPr>
        <p:spPr>
          <a:xfrm>
            <a:off x="683568" y="2322513"/>
            <a:ext cx="7350125" cy="3960832"/>
          </a:xfrm>
        </p:spPr>
        <p:txBody>
          <a:bodyPr vert="horz" wrap="square" lIns="91440" tIns="45720" rIns="91440" bIns="45720" anchor="t" anchorCtr="0"/>
          <a:lstStyle/>
          <a:p>
            <a:pPr eaLnBrk="1" hangingPunct="1">
              <a:lnSpc>
                <a:spcPct val="145000"/>
              </a:lnSpc>
              <a:buClr>
                <a:srgbClr val="FFFFFF"/>
              </a:buClr>
              <a:buNone/>
            </a:pPr>
            <a:r>
              <a:rPr lang="zh-CN" altLang="en-US" sz="2800" dirty="0">
                <a:solidFill>
                  <a:schemeClr val="dk1">
                    <a:lumMod val="85000"/>
                    <a:lumOff val="15000"/>
                  </a:schemeClr>
                </a:solidFill>
                <a:latin typeface="Times New Roman" panose="02020603050405020304" charset="0"/>
                <a:ea typeface="宋体" panose="02010600030101010101" pitchFamily="2" charset="-122"/>
              </a:rPr>
              <a:t>一、本次考试的总体情况 </a:t>
            </a:r>
            <a:endParaRPr lang="zh-CN" altLang="en-US" sz="2800" dirty="0">
              <a:solidFill>
                <a:schemeClr val="dk1">
                  <a:lumMod val="85000"/>
                  <a:lumOff val="15000"/>
                </a:schemeClr>
              </a:solidFill>
              <a:latin typeface="Times New Roman" panose="02020603050405020304" charset="0"/>
              <a:ea typeface="宋体" panose="02010600030101010101" pitchFamily="2" charset="-122"/>
            </a:endParaRPr>
          </a:p>
          <a:p>
            <a:pPr eaLnBrk="1" hangingPunct="1">
              <a:lnSpc>
                <a:spcPct val="145000"/>
              </a:lnSpc>
              <a:buClr>
                <a:srgbClr val="FFFFFF"/>
              </a:buClr>
              <a:buNone/>
            </a:pPr>
            <a:r>
              <a:rPr lang="zh-CN" altLang="en-US" sz="2800" dirty="0">
                <a:solidFill>
                  <a:schemeClr val="dk1">
                    <a:lumMod val="85000"/>
                    <a:lumOff val="15000"/>
                  </a:schemeClr>
                </a:solidFill>
                <a:latin typeface="Times New Roman" panose="02020603050405020304" charset="0"/>
                <a:ea typeface="宋体" panose="02010600030101010101" pitchFamily="2" charset="-122"/>
              </a:rPr>
              <a:t>二、英语四、六级考试相关人员职责</a:t>
            </a:r>
            <a:endParaRPr lang="zh-CN" altLang="en-US" sz="2800" dirty="0">
              <a:solidFill>
                <a:schemeClr val="dk1">
                  <a:lumMod val="85000"/>
                  <a:lumOff val="15000"/>
                </a:schemeClr>
              </a:solidFill>
              <a:latin typeface="Times New Roman" panose="02020603050405020304" charset="0"/>
              <a:ea typeface="宋体" panose="02010600030101010101" pitchFamily="2" charset="-122"/>
            </a:endParaRPr>
          </a:p>
          <a:p>
            <a:pPr eaLnBrk="1" hangingPunct="1">
              <a:lnSpc>
                <a:spcPct val="145000"/>
              </a:lnSpc>
              <a:buClr>
                <a:srgbClr val="FFFFFF"/>
              </a:buClr>
              <a:buNone/>
            </a:pPr>
            <a:r>
              <a:rPr lang="zh-CN" altLang="en-US" sz="2800" dirty="0">
                <a:solidFill>
                  <a:schemeClr val="dk1">
                    <a:lumMod val="85000"/>
                    <a:lumOff val="15000"/>
                  </a:schemeClr>
                </a:solidFill>
                <a:latin typeface="Times New Roman" panose="02020603050405020304" charset="0"/>
                <a:ea typeface="宋体" panose="02010600030101010101" pitchFamily="2" charset="-122"/>
              </a:rPr>
              <a:t>三、考前准备</a:t>
            </a:r>
            <a:endParaRPr lang="en-US" altLang="zh-CN" sz="2800" dirty="0">
              <a:solidFill>
                <a:schemeClr val="dk1">
                  <a:lumMod val="85000"/>
                  <a:lumOff val="15000"/>
                </a:schemeClr>
              </a:solidFill>
              <a:latin typeface="Times New Roman" panose="02020603050405020304" charset="0"/>
              <a:ea typeface="宋体" panose="02010600030101010101" pitchFamily="2" charset="-122"/>
            </a:endParaRPr>
          </a:p>
          <a:p>
            <a:pPr eaLnBrk="1" hangingPunct="1">
              <a:lnSpc>
                <a:spcPct val="145000"/>
              </a:lnSpc>
              <a:buClr>
                <a:srgbClr val="FFFFFF"/>
              </a:buClr>
              <a:buNone/>
            </a:pPr>
            <a:r>
              <a:rPr lang="zh-CN" altLang="en-US" sz="2800" dirty="0">
                <a:solidFill>
                  <a:schemeClr val="dk1">
                    <a:lumMod val="85000"/>
                    <a:lumOff val="15000"/>
                  </a:schemeClr>
                </a:solidFill>
                <a:latin typeface="Times New Roman" panose="02020603050405020304" charset="0"/>
                <a:ea typeface="宋体" panose="02010600030101010101" pitchFamily="2" charset="-122"/>
              </a:rPr>
              <a:t>四、</a:t>
            </a:r>
            <a:r>
              <a:rPr lang="zh-CN" altLang="zh-CN" sz="2800" dirty="0">
                <a:solidFill>
                  <a:schemeClr val="dk1">
                    <a:lumMod val="85000"/>
                    <a:lumOff val="15000"/>
                  </a:schemeClr>
                </a:solidFill>
                <a:latin typeface="Times New Roman" panose="02020603050405020304" charset="0"/>
                <a:ea typeface="宋体" panose="02010600030101010101" pitchFamily="2" charset="-122"/>
              </a:rPr>
              <a:t>考试</a:t>
            </a:r>
            <a:r>
              <a:rPr lang="zh-CN" altLang="en-US" sz="2800" dirty="0">
                <a:solidFill>
                  <a:schemeClr val="dk1">
                    <a:lumMod val="85000"/>
                    <a:lumOff val="15000"/>
                  </a:schemeClr>
                </a:solidFill>
                <a:latin typeface="Times New Roman" panose="02020603050405020304" charset="0"/>
                <a:ea typeface="宋体" panose="02010600030101010101" pitchFamily="2" charset="-122"/>
              </a:rPr>
              <a:t>期间注意事项</a:t>
            </a:r>
            <a:r>
              <a:rPr lang="zh-CN" altLang="zh-CN" sz="2800" dirty="0">
                <a:solidFill>
                  <a:schemeClr val="dk1">
                    <a:lumMod val="85000"/>
                    <a:lumOff val="15000"/>
                  </a:schemeClr>
                </a:solidFill>
                <a:latin typeface="Times New Roman" panose="02020603050405020304" charset="0"/>
                <a:ea typeface="宋体" panose="02010600030101010101" pitchFamily="2" charset="-122"/>
              </a:rPr>
              <a:t>问题 </a:t>
            </a:r>
            <a:r>
              <a:rPr lang="zh-CN" altLang="zh-CN" sz="1800" dirty="0">
                <a:solidFill>
                  <a:schemeClr val="dk1">
                    <a:lumMod val="85000"/>
                    <a:lumOff val="15000"/>
                  </a:schemeClr>
                </a:solidFill>
                <a:latin typeface="Times New Roman" panose="02020603050405020304" charset="0"/>
                <a:ea typeface="宋体" panose="02010600030101010101" pitchFamily="2" charset="-122"/>
              </a:rPr>
              <a:t> </a:t>
            </a:r>
            <a:endParaRPr lang="en-US" altLang="zh-CN" sz="2800" dirty="0">
              <a:solidFill>
                <a:schemeClr val="dk1">
                  <a:lumMod val="85000"/>
                  <a:lumOff val="15000"/>
                </a:schemeClr>
              </a:solidFill>
              <a:latin typeface="Times New Roman" panose="02020603050405020304" charset="0"/>
              <a:ea typeface="宋体" panose="02010600030101010101" pitchFamily="2" charset="-122"/>
            </a:endParaRPr>
          </a:p>
          <a:p>
            <a:pPr eaLnBrk="1" hangingPunct="1">
              <a:lnSpc>
                <a:spcPct val="145000"/>
              </a:lnSpc>
              <a:buClr>
                <a:srgbClr val="FFFFFF"/>
              </a:buClr>
              <a:buNone/>
            </a:pPr>
            <a:r>
              <a:rPr lang="zh-CN" altLang="en-US" sz="2800" dirty="0">
                <a:solidFill>
                  <a:schemeClr val="dk1">
                    <a:lumMod val="85000"/>
                    <a:lumOff val="15000"/>
                  </a:schemeClr>
                </a:solidFill>
                <a:latin typeface="Times New Roman" panose="02020603050405020304" charset="0"/>
                <a:ea typeface="宋体" panose="02010600030101010101" pitchFamily="2" charset="-122"/>
              </a:rPr>
              <a:t>五、工作要求总结</a:t>
            </a:r>
            <a:endParaRPr lang="zh-CN" altLang="zh-CN" sz="2800" dirty="0">
              <a:solidFill>
                <a:schemeClr val="dk1">
                  <a:lumMod val="85000"/>
                  <a:lumOff val="15000"/>
                </a:schemeClr>
              </a:solidFill>
              <a:latin typeface="Times New Roman" panose="02020603050405020304" charset="0"/>
              <a:ea typeface="宋体" panose="02010600030101010101" pitchFamily="2" charset="-122"/>
            </a:endParaRPr>
          </a:p>
          <a:p>
            <a:pPr eaLnBrk="1" hangingPunct="1">
              <a:lnSpc>
                <a:spcPct val="145000"/>
              </a:lnSpc>
              <a:buClr>
                <a:srgbClr val="FFFFFF"/>
              </a:buClr>
              <a:buNone/>
            </a:pPr>
            <a:r>
              <a:rPr lang="zh-CN" altLang="en-US" sz="3200" dirty="0">
                <a:solidFill>
                  <a:schemeClr val="dk1">
                    <a:lumMod val="85000"/>
                    <a:lumOff val="15000"/>
                  </a:schemeClr>
                </a:solidFill>
                <a:latin typeface="Times New Roman" panose="02020603050405020304" charset="0"/>
                <a:ea typeface="宋体" panose="02010600030101010101" pitchFamily="2" charset="-122"/>
              </a:rPr>
              <a:t> </a:t>
            </a:r>
            <a:endParaRPr lang="zh-CN" altLang="en-US" sz="3200" dirty="0">
              <a:solidFill>
                <a:schemeClr val="dk1">
                  <a:lumMod val="85000"/>
                  <a:lumOff val="15000"/>
                </a:schemeClr>
              </a:solidFill>
              <a:latin typeface="Times New Roman" panose="02020603050405020304" charset="0"/>
              <a:ea typeface="宋体" panose="02010600030101010101" pitchFamily="2" charset="-122"/>
            </a:endParaRPr>
          </a:p>
        </p:txBody>
      </p:sp>
      <p:grpSp>
        <p:nvGrpSpPr>
          <p:cNvPr id="4" name="组合 3"/>
          <p:cNvGrpSpPr/>
          <p:nvPr/>
        </p:nvGrpSpPr>
        <p:grpSpPr>
          <a:xfrm>
            <a:off x="323215" y="217170"/>
            <a:ext cx="4537075" cy="1093470"/>
            <a:chOff x="509" y="342"/>
            <a:chExt cx="7145" cy="1722"/>
          </a:xfrm>
        </p:grpSpPr>
        <p:pic>
          <p:nvPicPr>
            <p:cNvPr id="3" name="图片 2"/>
            <p:cNvPicPr/>
            <p:nvPr>
              <p:custDataLst>
                <p:tags r:id="rId2"/>
              </p:custDataLst>
            </p:nvPr>
          </p:nvPicPr>
          <p:blipFill>
            <a:blip r:embed="rId3" r:link="rId4"/>
            <a:stretch>
              <a:fillRect/>
            </a:stretch>
          </p:blipFill>
          <p:spPr>
            <a:xfrm>
              <a:off x="509" y="410"/>
              <a:ext cx="1705" cy="1655"/>
            </a:xfrm>
            <a:prstGeom prst="rect">
              <a:avLst/>
            </a:prstGeom>
            <a:solidFill>
              <a:schemeClr val="accent2"/>
            </a:solidFill>
            <a:ln w="9525">
              <a:noFill/>
            </a:ln>
          </p:spPr>
        </p:pic>
        <p:sp>
          <p:nvSpPr>
            <p:cNvPr id="2" name="文本框 1"/>
            <p:cNvSpPr txBox="1"/>
            <p:nvPr/>
          </p:nvSpPr>
          <p:spPr>
            <a:xfrm>
              <a:off x="2412" y="342"/>
              <a:ext cx="5242" cy="1598"/>
            </a:xfrm>
            <a:prstGeom prst="rect">
              <a:avLst/>
            </a:prstGeom>
            <a:noFill/>
          </p:spPr>
          <p:txBody>
            <a:bodyPr wrap="square" rtlCol="0">
              <a:spAutoFit/>
            </a:bodyPr>
            <a:lstStyle/>
            <a:p>
              <a:pPr>
                <a:lnSpc>
                  <a:spcPct val="150000"/>
                </a:lnSpc>
              </a:pPr>
              <a:r>
                <a:rPr lang="zh-CN" altLang="en-US" sz="4000" b="1" dirty="0">
                  <a:solidFill>
                    <a:schemeClr val="accent1"/>
                  </a:solidFill>
                  <a:latin typeface="Times New Roman" panose="02020603050405020304" charset="0"/>
                  <a:ea typeface="微软雅黑" panose="020B0503020204020204" pitchFamily="34" charset="-122"/>
                </a:rPr>
                <a:t>广东东软学院</a:t>
              </a:r>
              <a:endParaRPr lang="zh-CN" altLang="en-US" sz="4000" b="1" dirty="0">
                <a:solidFill>
                  <a:schemeClr val="accent1"/>
                </a:solidFill>
                <a:latin typeface="Times New Roman" panose="02020603050405020304" charset="0"/>
                <a:ea typeface="微软雅黑" panose="020B0503020204020204" pitchFamily="34" charset="-122"/>
              </a:endParaRPr>
            </a:p>
          </p:txBody>
        </p:sp>
      </p:gr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5362" name="Rectangle 2"/>
          <p:cNvSpPr>
            <a:spLocks noGrp="1"/>
          </p:cNvSpPr>
          <p:nvPr>
            <p:ph type="ctrTitle" idx="4294967295"/>
          </p:nvPr>
        </p:nvSpPr>
        <p:spPr>
          <a:xfrm>
            <a:off x="2214563" y="1916113"/>
            <a:ext cx="4049712" cy="1143000"/>
          </a:xfrm>
        </p:spPr>
        <p:txBody>
          <a:bodyPr vert="horz" wrap="square" lIns="91440" tIns="45720" rIns="91440" bIns="45720" anchor="b" anchorCtr="0"/>
          <a:lstStyle>
            <a:lvl1pPr lvl="0">
              <a:buClrTx/>
              <a:buSzTx/>
              <a:buFontTx/>
              <a:defRPr/>
            </a:lvl1pPr>
          </a:lstStyle>
          <a:p>
            <a:pPr lvl="0" eaLnBrk="1" hangingPunct="1"/>
            <a:r>
              <a:rPr lang="zh-CN" altLang="zh-CN" sz="4400" b="1" dirty="0">
                <a:solidFill>
                  <a:srgbClr val="000000"/>
                </a:solidFill>
                <a:latin typeface="Times New Roman" panose="02020603050405020304" charset="0"/>
                <a:ea typeface="宋体" panose="02010600030101010101" pitchFamily="2" charset="-122"/>
              </a:rPr>
              <a:t>第</a:t>
            </a:r>
            <a:r>
              <a:rPr lang="zh-CN" altLang="en-US" sz="4400" b="1" dirty="0">
                <a:solidFill>
                  <a:srgbClr val="000000"/>
                </a:solidFill>
                <a:latin typeface="Times New Roman" panose="02020603050405020304" charset="0"/>
                <a:ea typeface="宋体" panose="02010600030101010101" pitchFamily="2" charset="-122"/>
              </a:rPr>
              <a:t>四</a:t>
            </a:r>
            <a:r>
              <a:rPr lang="zh-CN" altLang="zh-CN" sz="4400" b="1" dirty="0">
                <a:solidFill>
                  <a:srgbClr val="000000"/>
                </a:solidFill>
                <a:latin typeface="Times New Roman" panose="02020603050405020304" charset="0"/>
                <a:ea typeface="宋体" panose="02010600030101010101" pitchFamily="2" charset="-122"/>
              </a:rPr>
              <a:t>部分</a:t>
            </a:r>
            <a:endParaRPr lang="zh-CN" altLang="zh-CN" sz="4400" b="1" dirty="0">
              <a:solidFill>
                <a:srgbClr val="000000"/>
              </a:solidFill>
              <a:latin typeface="Times New Roman" panose="02020603050405020304" charset="0"/>
              <a:ea typeface="宋体" panose="02010600030101010101" pitchFamily="2" charset="-122"/>
            </a:endParaRPr>
          </a:p>
        </p:txBody>
      </p:sp>
      <p:sp>
        <p:nvSpPr>
          <p:cNvPr id="15363" name="Rectangle 3"/>
          <p:cNvSpPr>
            <a:spLocks noGrp="1"/>
          </p:cNvSpPr>
          <p:nvPr>
            <p:ph type="subTitle" idx="4294967295"/>
          </p:nvPr>
        </p:nvSpPr>
        <p:spPr>
          <a:xfrm>
            <a:off x="971600" y="3068640"/>
            <a:ext cx="7056784" cy="906915"/>
          </a:xfrm>
        </p:spPr>
        <p:txBody>
          <a:bodyPr vert="horz" wrap="square" lIns="91440" tIns="45720" rIns="91440" bIns="45720" anchor="t" anchorCtr="0"/>
          <a:lstStyle>
            <a:lvl1pPr marL="0" lvl="0" indent="0" algn="ctr">
              <a:buClr>
                <a:schemeClr val="accent1"/>
              </a:buClr>
              <a:buSzPct val="85000"/>
              <a:buFont typeface="Wingdings 2" panose="05020102010507070707" pitchFamily="18" charset="2"/>
              <a:defRPr/>
            </a:lvl1pPr>
            <a:lvl2pPr marL="457200" lvl="1" indent="-182245" algn="ctr">
              <a:buClr>
                <a:schemeClr val="accent2"/>
              </a:buClr>
              <a:buSzPct val="70000"/>
              <a:buFont typeface="Wingdings" panose="05000000000000000000" pitchFamily="2" charset="2"/>
              <a:defRPr/>
            </a:lvl2pPr>
            <a:lvl3pPr marL="914400" lvl="2" indent="-320675" algn="ctr">
              <a:buClr>
                <a:srgbClr val="B58B80"/>
              </a:buClr>
              <a:buSzPct val="75000"/>
              <a:buFont typeface="Wingdings 2" panose="05020102010507070707" pitchFamily="18" charset="2"/>
              <a:defRPr/>
            </a:lvl3pPr>
            <a:lvl4pPr marL="1371600" lvl="3" indent="-502920" algn="ctr">
              <a:buClr>
                <a:srgbClr val="C3986D"/>
              </a:buClr>
              <a:buSzPct val="70000"/>
              <a:buFont typeface="Wingdings" panose="05000000000000000000" pitchFamily="2" charset="2"/>
              <a:defRPr/>
            </a:lvl4pPr>
            <a:lvl5pPr marL="1828800" lvl="4" indent="-685800" algn="ctr">
              <a:buClr>
                <a:srgbClr val="A19574"/>
              </a:buClr>
              <a:buSzTx/>
              <a:buFontTx/>
              <a:defRPr/>
            </a:lvl5pPr>
          </a:lstStyle>
          <a:p>
            <a:pPr eaLnBrk="1" hangingPunct="1">
              <a:buNone/>
            </a:pPr>
            <a:r>
              <a:rPr lang="zh-CN" altLang="zh-CN" sz="4800" dirty="0">
                <a:solidFill>
                  <a:schemeClr val="dk1">
                    <a:lumMod val="85000"/>
                    <a:lumOff val="15000"/>
                  </a:schemeClr>
                </a:solidFill>
                <a:latin typeface="Times New Roman" panose="02020603050405020304" charset="0"/>
                <a:ea typeface="微软雅黑" panose="020B0503020204020204" pitchFamily="34" charset="-122"/>
              </a:rPr>
              <a:t>考试</a:t>
            </a:r>
            <a:r>
              <a:rPr lang="zh-CN" altLang="en-US" sz="4800" dirty="0">
                <a:solidFill>
                  <a:schemeClr val="dk1">
                    <a:lumMod val="85000"/>
                    <a:lumOff val="15000"/>
                  </a:schemeClr>
                </a:solidFill>
                <a:latin typeface="Times New Roman" panose="02020603050405020304" charset="0"/>
                <a:ea typeface="微软雅黑" panose="020B0503020204020204" pitchFamily="34" charset="-122"/>
              </a:rPr>
              <a:t>期间注意事项</a:t>
            </a:r>
            <a:r>
              <a:rPr lang="zh-CN" altLang="zh-CN" sz="4800" dirty="0">
                <a:solidFill>
                  <a:schemeClr val="dk1">
                    <a:lumMod val="85000"/>
                    <a:lumOff val="15000"/>
                  </a:schemeClr>
                </a:solidFill>
                <a:latin typeface="Times New Roman" panose="02020603050405020304" charset="0"/>
                <a:ea typeface="微软雅黑" panose="020B0503020204020204" pitchFamily="34" charset="-122"/>
              </a:rPr>
              <a:t> </a:t>
            </a:r>
            <a:r>
              <a:rPr lang="zh-CN" altLang="zh-CN" sz="3600" dirty="0">
                <a:solidFill>
                  <a:schemeClr val="dk1">
                    <a:lumMod val="85000"/>
                    <a:lumOff val="15000"/>
                  </a:schemeClr>
                </a:solidFill>
                <a:latin typeface="Times New Roman" panose="02020603050405020304" charset="0"/>
                <a:ea typeface="微软雅黑" panose="020B0503020204020204" pitchFamily="34" charset="-122"/>
              </a:rPr>
              <a:t> </a:t>
            </a:r>
            <a:endParaRPr lang="zh-CN" altLang="zh-CN" sz="3600" dirty="0">
              <a:solidFill>
                <a:schemeClr val="dk1">
                  <a:lumMod val="85000"/>
                  <a:lumOff val="15000"/>
                </a:schemeClr>
              </a:solidFill>
              <a:latin typeface="Times New Roman" panose="02020603050405020304" charset="0"/>
              <a:ea typeface="微软雅黑" panose="020B0503020204020204" pitchFamily="34" charset="-122"/>
            </a:endParaRPr>
          </a:p>
        </p:txBody>
      </p:sp>
      <p:pic>
        <p:nvPicPr>
          <p:cNvPr id="2" name="图片 1"/>
          <p:cNvPicPr/>
          <p:nvPr>
            <p:custDataLst>
              <p:tags r:id="rId1"/>
            </p:custDataLst>
          </p:nvPr>
        </p:nvPicPr>
        <p:blipFill>
          <a:blip r:embed="rId2" r:link="rId3"/>
          <a:stretch>
            <a:fillRect/>
          </a:stretch>
        </p:blipFill>
        <p:spPr>
          <a:xfrm>
            <a:off x="393382" y="217169"/>
            <a:ext cx="1082675" cy="1123599"/>
          </a:xfrm>
          <a:prstGeom prst="rect">
            <a:avLst/>
          </a:prstGeom>
          <a:solidFill>
            <a:schemeClr val="accent2"/>
          </a:solidFill>
          <a:ln w="9525">
            <a:noFill/>
          </a:ln>
        </p:spPr>
      </p:pic>
      <p:sp>
        <p:nvSpPr>
          <p:cNvPr id="3" name="文本框 2"/>
          <p:cNvSpPr txBox="1"/>
          <p:nvPr/>
        </p:nvSpPr>
        <p:spPr>
          <a:xfrm>
            <a:off x="1531369" y="217169"/>
            <a:ext cx="3328664" cy="1014730"/>
          </a:xfrm>
          <a:prstGeom prst="rect">
            <a:avLst/>
          </a:prstGeom>
          <a:noFill/>
        </p:spPr>
        <p:txBody>
          <a:bodyPr wrap="square" rtlCol="0">
            <a:spAutoFit/>
          </a:bodyPr>
          <a:lstStyle/>
          <a:p>
            <a:pPr>
              <a:lnSpc>
                <a:spcPct val="150000"/>
              </a:lnSpc>
            </a:pPr>
            <a:r>
              <a:rPr lang="zh-CN" altLang="en-US" sz="4000" b="1" dirty="0">
                <a:solidFill>
                  <a:srgbClr val="000000"/>
                </a:solidFill>
                <a:latin typeface="Times New Roman" panose="02020603050405020304" charset="0"/>
                <a:ea typeface="宋体" panose="02010600030101010101" pitchFamily="2" charset="-122"/>
              </a:rPr>
              <a:t>广东东软学院</a:t>
            </a:r>
            <a:endParaRPr lang="zh-CN" altLang="en-US" sz="4000" b="1" dirty="0">
              <a:solidFill>
                <a:srgbClr val="000000"/>
              </a:solidFill>
              <a:latin typeface="Times New Roman" panose="02020603050405020304" charset="0"/>
              <a:ea typeface="宋体" panose="02010600030101010101" pitchFamily="2" charset="-122"/>
            </a:endParaRPr>
          </a:p>
        </p:txBody>
      </p:sp>
    </p:spTree>
  </p:cSld>
  <p:clrMapOvr>
    <a:masterClrMapping/>
  </p:clrMapOvr>
  <p:transition>
    <p:wedge/>
  </p:transition>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6865" name="标题 3"/>
          <p:cNvSpPr>
            <a:spLocks noGrp="1"/>
          </p:cNvSpPr>
          <p:nvPr>
            <p:custDataLst>
              <p:tags r:id="rId1"/>
            </p:custDataLst>
          </p:nvPr>
        </p:nvSpPr>
        <p:spPr>
          <a:xfrm>
            <a:off x="179707" y="228602"/>
            <a:ext cx="8758555" cy="758825"/>
          </a:xfrm>
          <a:prstGeom prst="rect">
            <a:avLst/>
          </a:prstGeom>
          <a:noFill/>
          <a:ln w="9525">
            <a:noFill/>
          </a:ln>
        </p:spPr>
        <p:txBody>
          <a:bodyPr vert="horz" wrap="square" lIns="91440" tIns="45720" rIns="91440" bIns="45720" anchor="b" anchorCtr="0"/>
          <a:lstStyle>
            <a:lvl1pPr algn="ctr" rtl="0" eaLnBrk="0" fontAlgn="base" hangingPunct="0">
              <a:spcBef>
                <a:spcPct val="0"/>
              </a:spcBef>
              <a:spcAft>
                <a:spcPct val="0"/>
              </a:spcAft>
              <a:defRPr sz="3300" kern="1200">
                <a:solidFill>
                  <a:srgbClr val="9F7A70"/>
                </a:solidFill>
                <a:latin typeface="+mj-lt"/>
                <a:ea typeface="+mj-ea"/>
                <a:cs typeface="+mj-cs"/>
              </a:defRPr>
            </a:lvl1pPr>
            <a:lvl2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2pPr>
            <a:lvl3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3pPr>
            <a:lvl4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4pPr>
            <a:lvl5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5pPr>
            <a:lvl6pPr marL="4572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6pPr>
            <a:lvl7pPr marL="9144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7pPr>
            <a:lvl8pPr marL="13716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8pPr>
            <a:lvl9pPr marL="18288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9pPr>
          </a:lstStyle>
          <a:p>
            <a:pPr algn="ctr" eaLnBrk="1" hangingPunct="1">
              <a:buClrTx/>
              <a:buSzTx/>
              <a:buFontTx/>
            </a:pPr>
            <a:r>
              <a:rPr lang="zh-CN" altLang="en-US" sz="4400" b="1" dirty="0">
                <a:solidFill>
                  <a:schemeClr val="accent1"/>
                </a:solidFill>
                <a:latin typeface="Times New Roman" panose="02020603050405020304" charset="0"/>
                <a:ea typeface="微软雅黑" panose="020B0503020204020204" pitchFamily="34" charset="-122"/>
              </a:rPr>
              <a:t>（三）考试期间注意事项 </a:t>
            </a:r>
            <a:endParaRPr lang="zh-CN" altLang="en-US" sz="4400" b="1" dirty="0">
              <a:solidFill>
                <a:schemeClr val="accent1"/>
              </a:solidFill>
              <a:latin typeface="Times New Roman" panose="02020603050405020304" charset="0"/>
              <a:ea typeface="微软雅黑" panose="020B0503020204020204" pitchFamily="34" charset="-122"/>
            </a:endParaRPr>
          </a:p>
        </p:txBody>
      </p:sp>
      <p:sp>
        <p:nvSpPr>
          <p:cNvPr id="2" name="文本框 1"/>
          <p:cNvSpPr txBox="1"/>
          <p:nvPr>
            <p:custDataLst>
              <p:tags r:id="rId2"/>
            </p:custDataLst>
          </p:nvPr>
        </p:nvSpPr>
        <p:spPr>
          <a:xfrm>
            <a:off x="827584" y="1268760"/>
            <a:ext cx="7469191" cy="4523105"/>
          </a:xfrm>
          <a:prstGeom prst="rect">
            <a:avLst/>
          </a:prstGeom>
          <a:noFill/>
        </p:spPr>
        <p:txBody>
          <a:bodyPr wrap="square" rtlCol="0" anchor="t">
            <a:spAutoFit/>
          </a:bodyPr>
          <a:lstStyle/>
          <a:p>
            <a:pPr>
              <a:lnSpc>
                <a:spcPct val="150000"/>
              </a:lnSpc>
            </a:pPr>
            <a:r>
              <a:rPr lang="en-US" altLang="zh-CN" sz="2400" b="1" dirty="0">
                <a:solidFill>
                  <a:schemeClr val="dk1">
                    <a:lumMod val="85000"/>
                    <a:lumOff val="15000"/>
                  </a:schemeClr>
                </a:solidFill>
                <a:latin typeface="Times New Roman" panose="02020603050405020304" charset="0"/>
                <a:ea typeface="宋体" panose="02010600030101010101" pitchFamily="2" charset="-122"/>
                <a:cs typeface="+mj-cs"/>
                <a:sym typeface="+mn-ea"/>
              </a:rPr>
              <a:t>1.</a:t>
            </a:r>
            <a:r>
              <a:rPr lang="zh-CN" altLang="en-US" sz="2400" b="1" dirty="0">
                <a:solidFill>
                  <a:srgbClr val="FF0000"/>
                </a:solidFill>
                <a:latin typeface="Times New Roman" panose="02020603050405020304" charset="0"/>
                <a:ea typeface="宋体" panose="02010600030101010101" pitchFamily="2" charset="-122"/>
                <a:cs typeface="+mj-cs"/>
                <a:sym typeface="+mn-ea"/>
              </a:rPr>
              <a:t>条形码粘贴异常处理办法</a:t>
            </a:r>
            <a:endParaRPr lang="en-US" altLang="zh-CN" sz="2400" b="1" dirty="0">
              <a:solidFill>
                <a:srgbClr val="FF0000"/>
              </a:solidFill>
              <a:latin typeface="Times New Roman" panose="02020603050405020304" charset="0"/>
              <a:ea typeface="宋体" panose="02010600030101010101" pitchFamily="2" charset="-122"/>
              <a:cs typeface="+mj-cs"/>
              <a:sym typeface="+mn-ea"/>
            </a:endParaRPr>
          </a:p>
          <a:p>
            <a:pPr>
              <a:lnSpc>
                <a:spcPct val="150000"/>
              </a:lnSpc>
            </a:pPr>
            <a:r>
              <a:rPr lang="en-US" altLang="zh-CN" sz="2400" b="1" dirty="0">
                <a:solidFill>
                  <a:schemeClr val="dk1">
                    <a:lumMod val="85000"/>
                    <a:lumOff val="15000"/>
                  </a:schemeClr>
                </a:solidFill>
                <a:latin typeface="Times New Roman" panose="02020603050405020304" charset="0"/>
                <a:ea typeface="宋体" panose="02010600030101010101" pitchFamily="2" charset="-122"/>
                <a:cs typeface="+mj-cs"/>
                <a:sym typeface="+mn-ea"/>
              </a:rPr>
              <a:t>2.</a:t>
            </a: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mj-cs"/>
                <a:sym typeface="+mn-ea"/>
              </a:rPr>
              <a:t>考生违纪作弊情况的处理 </a:t>
            </a:r>
            <a:endParaRPr lang="en-US" altLang="zh-CN" sz="2400" b="1" dirty="0">
              <a:solidFill>
                <a:schemeClr val="dk1">
                  <a:lumMod val="85000"/>
                  <a:lumOff val="15000"/>
                </a:schemeClr>
              </a:solidFill>
              <a:latin typeface="Times New Roman" panose="02020603050405020304" charset="0"/>
              <a:ea typeface="宋体" panose="02010600030101010101" pitchFamily="2" charset="-122"/>
              <a:cs typeface="+mj-cs"/>
              <a:sym typeface="+mn-ea"/>
            </a:endParaRPr>
          </a:p>
          <a:p>
            <a:pPr>
              <a:lnSpc>
                <a:spcPct val="150000"/>
              </a:lnSpc>
            </a:pPr>
            <a:r>
              <a:rPr lang="en-US" altLang="zh-CN" sz="2400" b="1" dirty="0">
                <a:solidFill>
                  <a:schemeClr val="dk1">
                    <a:lumMod val="85000"/>
                    <a:lumOff val="15000"/>
                  </a:schemeClr>
                </a:solidFill>
                <a:latin typeface="Times New Roman" panose="02020603050405020304" charset="0"/>
                <a:ea typeface="宋体" panose="02010600030101010101" pitchFamily="2" charset="-122"/>
                <a:cs typeface="+mj-cs"/>
                <a:sym typeface="+mn-ea"/>
              </a:rPr>
              <a:t>3.</a:t>
            </a:r>
            <a:r>
              <a:rPr lang="zh-CN" altLang="en-US" sz="2400" b="1" dirty="0">
                <a:solidFill>
                  <a:schemeClr val="dk1">
                    <a:lumMod val="85000"/>
                    <a:lumOff val="15000"/>
                  </a:schemeClr>
                </a:solidFill>
                <a:latin typeface="Times New Roman" panose="02020603050405020304" charset="0"/>
                <a:ea typeface="宋体" panose="02010600030101010101" pitchFamily="2" charset="-122"/>
                <a:sym typeface="+mn-ea"/>
              </a:rPr>
              <a:t>试卷袋面考点信息的填写</a:t>
            </a:r>
            <a:endParaRPr lang="en-US" altLang="zh-CN" sz="2400" b="1" dirty="0">
              <a:solidFill>
                <a:schemeClr val="dk1">
                  <a:lumMod val="85000"/>
                  <a:lumOff val="15000"/>
                </a:schemeClr>
              </a:solidFill>
              <a:latin typeface="Times New Roman" panose="02020603050405020304" charset="0"/>
              <a:ea typeface="宋体" panose="02010600030101010101" pitchFamily="2" charset="-122"/>
              <a:sym typeface="+mn-ea"/>
            </a:endParaRPr>
          </a:p>
          <a:p>
            <a:pPr>
              <a:lnSpc>
                <a:spcPct val="150000"/>
              </a:lnSpc>
            </a:pPr>
            <a:r>
              <a:rPr lang="en-US" altLang="zh-CN" sz="2400" b="1" dirty="0">
                <a:solidFill>
                  <a:schemeClr val="dk1">
                    <a:lumMod val="85000"/>
                    <a:lumOff val="15000"/>
                  </a:schemeClr>
                </a:solidFill>
                <a:latin typeface="Times New Roman" panose="02020603050405020304" charset="0"/>
                <a:ea typeface="宋体" panose="02010600030101010101" pitchFamily="2" charset="-122"/>
                <a:cs typeface="+mj-cs"/>
                <a:sym typeface="+mn-ea"/>
              </a:rPr>
              <a:t>4.</a:t>
            </a:r>
            <a:r>
              <a:rPr lang="zh-CN" altLang="en-US" sz="2400" b="1" dirty="0">
                <a:solidFill>
                  <a:srgbClr val="FF0000"/>
                </a:solidFill>
                <a:latin typeface="Times New Roman" panose="02020603050405020304" charset="0"/>
                <a:ea typeface="宋体" panose="02010600030101010101" pitchFamily="2" charset="-122"/>
                <a:cs typeface="+mj-cs"/>
                <a:sym typeface="+mn-ea"/>
              </a:rPr>
              <a:t>缺考考生试题册、答题卡的填写</a:t>
            </a:r>
            <a:endParaRPr lang="en-US" altLang="zh-CN" sz="2400" b="1" dirty="0">
              <a:solidFill>
                <a:srgbClr val="FF0000"/>
              </a:solidFill>
              <a:latin typeface="Times New Roman" panose="02020603050405020304" charset="0"/>
              <a:ea typeface="宋体" panose="02010600030101010101" pitchFamily="2" charset="-122"/>
              <a:cs typeface="+mj-cs"/>
              <a:sym typeface="+mn-ea"/>
            </a:endParaRPr>
          </a:p>
          <a:p>
            <a:pPr>
              <a:lnSpc>
                <a:spcPct val="150000"/>
              </a:lnSpc>
            </a:pPr>
            <a:r>
              <a:rPr lang="en-US" altLang="zh-CN" sz="2400" b="1" dirty="0">
                <a:solidFill>
                  <a:schemeClr val="dk1">
                    <a:lumMod val="85000"/>
                    <a:lumOff val="15000"/>
                  </a:schemeClr>
                </a:solidFill>
                <a:latin typeface="Times New Roman" panose="02020603050405020304" charset="0"/>
                <a:ea typeface="宋体" panose="02010600030101010101" pitchFamily="2" charset="-122"/>
                <a:cs typeface="+mj-cs"/>
                <a:sym typeface="+mn-ea"/>
              </a:rPr>
              <a:t>5.</a:t>
            </a:r>
            <a:r>
              <a:rPr lang="zh-CN" altLang="en-US" sz="2400" b="1" dirty="0">
                <a:solidFill>
                  <a:srgbClr val="FF0000"/>
                </a:solidFill>
                <a:latin typeface="Times New Roman" panose="02020603050405020304" charset="0"/>
                <a:ea typeface="宋体" panose="02010600030101010101" pitchFamily="2" charset="-122"/>
                <a:cs typeface="+mj-cs"/>
                <a:sym typeface="+mn-ea"/>
              </a:rPr>
              <a:t>答题卡袋面内容的填写</a:t>
            </a:r>
            <a:endParaRPr lang="en-US" altLang="zh-CN" sz="2400" b="1" dirty="0">
              <a:solidFill>
                <a:srgbClr val="FF0000"/>
              </a:solidFill>
              <a:latin typeface="Times New Roman" panose="02020603050405020304" charset="0"/>
              <a:ea typeface="宋体" panose="02010600030101010101" pitchFamily="2" charset="-122"/>
              <a:cs typeface="+mj-cs"/>
              <a:sym typeface="+mn-ea"/>
            </a:endParaRPr>
          </a:p>
          <a:p>
            <a:pPr>
              <a:lnSpc>
                <a:spcPct val="150000"/>
              </a:lnSpc>
            </a:pPr>
            <a:r>
              <a:rPr lang="en-US" altLang="zh-CN" sz="2400" b="1" dirty="0">
                <a:solidFill>
                  <a:schemeClr val="dk1">
                    <a:lumMod val="85000"/>
                    <a:lumOff val="15000"/>
                  </a:schemeClr>
                </a:solidFill>
                <a:latin typeface="Times New Roman" panose="02020603050405020304" charset="0"/>
                <a:ea typeface="宋体" panose="02010600030101010101" pitchFamily="2" charset="-122"/>
                <a:cs typeface="+mj-cs"/>
                <a:sym typeface="+mn-ea"/>
              </a:rPr>
              <a:t>6.</a:t>
            </a: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mj-cs"/>
              </a:rPr>
              <a:t>试卷、答题卡封装的要求</a:t>
            </a:r>
            <a:endParaRPr lang="en-US" altLang="zh-CN" sz="2400" b="1" dirty="0">
              <a:solidFill>
                <a:schemeClr val="dk1">
                  <a:lumMod val="85000"/>
                  <a:lumOff val="15000"/>
                </a:schemeClr>
              </a:solidFill>
              <a:latin typeface="Times New Roman" panose="02020603050405020304" charset="0"/>
              <a:ea typeface="宋体" panose="02010600030101010101" pitchFamily="2" charset="-122"/>
              <a:cs typeface="+mj-cs"/>
            </a:endParaRPr>
          </a:p>
          <a:p>
            <a:pPr>
              <a:lnSpc>
                <a:spcPct val="150000"/>
              </a:lnSpc>
            </a:pPr>
            <a:r>
              <a:rPr lang="en-US" altLang="zh-CN" sz="2400" b="1" dirty="0">
                <a:solidFill>
                  <a:schemeClr val="dk1">
                    <a:lumMod val="85000"/>
                    <a:lumOff val="15000"/>
                  </a:schemeClr>
                </a:solidFill>
                <a:latin typeface="Times New Roman" panose="02020603050405020304" charset="0"/>
                <a:ea typeface="宋体" panose="02010600030101010101" pitchFamily="2" charset="-122"/>
                <a:cs typeface="+mj-cs"/>
              </a:rPr>
              <a:t>7.</a:t>
            </a: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mj-cs"/>
              </a:rPr>
              <a:t>监考老师还卷地点 </a:t>
            </a:r>
            <a:endParaRPr lang="en-US" altLang="zh-CN" sz="2400" b="1" dirty="0">
              <a:solidFill>
                <a:schemeClr val="dk1">
                  <a:lumMod val="85000"/>
                  <a:lumOff val="15000"/>
                </a:schemeClr>
              </a:solidFill>
              <a:latin typeface="Times New Roman" panose="02020603050405020304" charset="0"/>
              <a:ea typeface="宋体" panose="02010600030101010101" pitchFamily="2" charset="-122"/>
              <a:cs typeface="+mj-cs"/>
            </a:endParaRPr>
          </a:p>
          <a:p>
            <a:pPr>
              <a:lnSpc>
                <a:spcPct val="150000"/>
              </a:lnSpc>
            </a:pPr>
            <a:r>
              <a:rPr lang="en-US" altLang="zh-CN" sz="2400" b="1" dirty="0">
                <a:solidFill>
                  <a:schemeClr val="dk1">
                    <a:lumMod val="85000"/>
                    <a:lumOff val="15000"/>
                  </a:schemeClr>
                </a:solidFill>
                <a:latin typeface="Times New Roman" panose="02020603050405020304" charset="0"/>
                <a:ea typeface="宋体" panose="02010600030101010101" pitchFamily="2" charset="-122"/>
                <a:cs typeface="+mj-cs"/>
                <a:sym typeface="+mn-ea"/>
              </a:rPr>
              <a:t>8.</a:t>
            </a:r>
            <a:r>
              <a:rPr lang="zh-CN" altLang="en-US" sz="2400" b="1" dirty="0">
                <a:solidFill>
                  <a:schemeClr val="dk1">
                    <a:lumMod val="85000"/>
                    <a:lumOff val="15000"/>
                  </a:schemeClr>
                </a:solidFill>
                <a:latin typeface="Times New Roman" panose="02020603050405020304" charset="0"/>
                <a:ea typeface="宋体" panose="02010600030101010101" pitchFamily="2" charset="-122"/>
                <a:cs typeface="+mj-cs"/>
                <a:sym typeface="+mn-ea"/>
              </a:rPr>
              <a:t>应急处置</a:t>
            </a:r>
            <a:endParaRPr lang="zh-CN" altLang="en-US" sz="2400" b="1" dirty="0">
              <a:solidFill>
                <a:schemeClr val="dk1">
                  <a:lumMod val="85000"/>
                  <a:lumOff val="15000"/>
                </a:schemeClr>
              </a:solidFill>
              <a:latin typeface="Times New Roman" panose="02020603050405020304" charset="0"/>
              <a:ea typeface="宋体" panose="02010600030101010101" pitchFamily="2" charset="-122"/>
              <a:cs typeface="+mj-cs"/>
              <a:sym typeface="+mn-ea"/>
            </a:endParaRPr>
          </a:p>
        </p:txBody>
      </p:sp>
      <p:sp>
        <p:nvSpPr>
          <p:cNvPr id="7" name="矩形 6"/>
          <p:cNvSpPr/>
          <p:nvPr>
            <p:custDataLst>
              <p:tags r:id="rId3"/>
            </p:custDataLst>
          </p:nvPr>
        </p:nvSpPr>
        <p:spPr>
          <a:xfrm>
            <a:off x="3851910" y="6175375"/>
            <a:ext cx="5040630" cy="464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latin typeface="Times New Roman" panose="02020603050405020304" charset="0"/>
                <a:ea typeface="宋体" panose="02010600030101010101" pitchFamily="2" charset="-122"/>
                <a:sym typeface="+mn-ea"/>
              </a:rPr>
              <a:t>四、</a:t>
            </a:r>
            <a:r>
              <a:rPr lang="zh-CN" altLang="en-US" sz="2000" b="1" dirty="0">
                <a:solidFill>
                  <a:schemeClr val="lt1"/>
                </a:solidFill>
                <a:latin typeface="Times New Roman" panose="02020603050405020304" charset="0"/>
                <a:ea typeface="宋体" panose="02010600030101010101" pitchFamily="2" charset="-122"/>
              </a:rPr>
              <a:t>考试期间注意事项 </a:t>
            </a:r>
            <a:endParaRPr lang="zh-CN" altLang="en-US" sz="2000" b="1" dirty="0">
              <a:solidFill>
                <a:schemeClr val="lt1"/>
              </a:solidFill>
              <a:latin typeface="Times New Roman" panose="02020603050405020304" charset="0"/>
              <a:ea typeface="宋体" panose="02010600030101010101" pitchFamily="2" charset="-122"/>
              <a:sym typeface="+mn-ea"/>
            </a:endParaRPr>
          </a:p>
        </p:txBody>
      </p:sp>
      <p:pic>
        <p:nvPicPr>
          <p:cNvPr id="3" name="图片 2"/>
          <p:cNvPicPr/>
          <p:nvPr>
            <p:custDataLst>
              <p:tags r:id="rId4"/>
            </p:custDataLst>
          </p:nvPr>
        </p:nvPicPr>
        <p:blipFill>
          <a:blip r:embed="rId5" r:link="rId6"/>
          <a:stretch>
            <a:fillRect/>
          </a:stretch>
        </p:blipFill>
        <p:spPr>
          <a:xfrm>
            <a:off x="393382" y="217169"/>
            <a:ext cx="1082675" cy="1123599"/>
          </a:xfrm>
          <a:prstGeom prst="rect">
            <a:avLst/>
          </a:prstGeom>
          <a:solidFill>
            <a:schemeClr val="accent2"/>
          </a:solid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6865" name="标题 3"/>
          <p:cNvSpPr>
            <a:spLocks noGrp="1"/>
          </p:cNvSpPr>
          <p:nvPr>
            <p:ph type="title" idx="4294967295"/>
          </p:nvPr>
        </p:nvSpPr>
        <p:spPr>
          <a:xfrm>
            <a:off x="1763688" y="228602"/>
            <a:ext cx="7174574" cy="921502"/>
          </a:xfrm>
        </p:spPr>
        <p:txBody>
          <a:bodyPr vert="horz" wrap="square" lIns="91440" tIns="45720" rIns="91440" bIns="45720" anchor="b" anchorCtr="0"/>
          <a:lstStyle/>
          <a:p>
            <a:pPr algn="ctr" eaLnBrk="1" hangingPunct="1">
              <a:buClrTx/>
              <a:buSzTx/>
              <a:buFontTx/>
            </a:pPr>
            <a:r>
              <a:rPr lang="en-US" altLang="zh-CN" sz="4000" b="1" dirty="0">
                <a:solidFill>
                  <a:schemeClr val="accent1"/>
                </a:solidFill>
                <a:latin typeface="Times New Roman" panose="02020603050405020304" charset="0"/>
                <a:ea typeface="微软雅黑" panose="020B0503020204020204" pitchFamily="34" charset="-122"/>
              </a:rPr>
              <a:t>1.</a:t>
            </a:r>
            <a:r>
              <a:rPr lang="zh-CN" altLang="en-US" sz="4000" b="1" dirty="0">
                <a:solidFill>
                  <a:schemeClr val="accent1"/>
                </a:solidFill>
                <a:latin typeface="Times New Roman" panose="02020603050405020304" charset="0"/>
                <a:ea typeface="微软雅黑" panose="020B0503020204020204" pitchFamily="34" charset="-122"/>
              </a:rPr>
              <a:t>条形码粘贴异常处理办法</a:t>
            </a:r>
            <a:endParaRPr lang="zh-CN" altLang="en-US" sz="4000" b="1" dirty="0">
              <a:solidFill>
                <a:schemeClr val="accent1"/>
              </a:solidFill>
              <a:latin typeface="Times New Roman" panose="02020603050405020304" charset="0"/>
              <a:ea typeface="微软雅黑" panose="020B0503020204020204" pitchFamily="34" charset="-122"/>
            </a:endParaRPr>
          </a:p>
        </p:txBody>
      </p:sp>
      <p:pic>
        <p:nvPicPr>
          <p:cNvPr id="3" name="图片 2"/>
          <p:cNvPicPr/>
          <p:nvPr>
            <p:custDataLst>
              <p:tags r:id="rId1"/>
            </p:custDataLst>
          </p:nvPr>
        </p:nvPicPr>
        <p:blipFill>
          <a:blip r:embed="rId2" r:link="rId3"/>
          <a:stretch>
            <a:fillRect/>
          </a:stretch>
        </p:blipFill>
        <p:spPr>
          <a:xfrm>
            <a:off x="393382" y="217169"/>
            <a:ext cx="1082675" cy="1123599"/>
          </a:xfrm>
          <a:prstGeom prst="rect">
            <a:avLst/>
          </a:prstGeom>
          <a:solidFill>
            <a:schemeClr val="accent2"/>
          </a:solidFill>
          <a:ln w="9525">
            <a:noFill/>
          </a:ln>
        </p:spPr>
      </p:pic>
      <p:sp>
        <p:nvSpPr>
          <p:cNvPr id="4" name="矩形 3"/>
          <p:cNvSpPr/>
          <p:nvPr>
            <p:custDataLst>
              <p:tags r:id="rId4"/>
            </p:custDataLst>
          </p:nvPr>
        </p:nvSpPr>
        <p:spPr>
          <a:xfrm>
            <a:off x="4004310" y="6327775"/>
            <a:ext cx="5040630" cy="464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latin typeface="Times New Roman" panose="02020603050405020304" charset="0"/>
                <a:ea typeface="宋体" panose="02010600030101010101" pitchFamily="2" charset="-122"/>
                <a:sym typeface="+mn-ea"/>
              </a:rPr>
              <a:t>四、</a:t>
            </a:r>
            <a:r>
              <a:rPr lang="zh-CN" altLang="en-US" sz="2000" b="1" dirty="0">
                <a:solidFill>
                  <a:schemeClr val="lt1"/>
                </a:solidFill>
                <a:latin typeface="Times New Roman" panose="02020603050405020304" charset="0"/>
                <a:ea typeface="宋体" panose="02010600030101010101" pitchFamily="2" charset="-122"/>
              </a:rPr>
              <a:t>考试期间注意事项 </a:t>
            </a:r>
            <a:endParaRPr lang="zh-CN" altLang="en-US" sz="2000" b="1" dirty="0">
              <a:solidFill>
                <a:schemeClr val="lt1"/>
              </a:solidFill>
              <a:latin typeface="Times New Roman" panose="02020603050405020304" charset="0"/>
              <a:ea typeface="宋体" panose="02010600030101010101" pitchFamily="2" charset="-122"/>
              <a:sym typeface="+mn-ea"/>
            </a:endParaRPr>
          </a:p>
        </p:txBody>
      </p:sp>
      <p:pic>
        <p:nvPicPr>
          <p:cNvPr id="5" name="图片 4"/>
          <p:cNvPicPr>
            <a:picLocks noChangeAspect="1"/>
          </p:cNvPicPr>
          <p:nvPr/>
        </p:nvPicPr>
        <p:blipFill>
          <a:blip r:embed="rId5"/>
          <a:stretch>
            <a:fillRect/>
          </a:stretch>
        </p:blipFill>
        <p:spPr>
          <a:xfrm>
            <a:off x="184785" y="1340485"/>
            <a:ext cx="8655685" cy="4422775"/>
          </a:xfrm>
          <a:prstGeom prst="rect">
            <a:avLst/>
          </a:prstGeom>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6865" name="标题 3"/>
          <p:cNvSpPr>
            <a:spLocks noGrp="1"/>
          </p:cNvSpPr>
          <p:nvPr>
            <p:ph type="title" idx="4294967295"/>
          </p:nvPr>
        </p:nvSpPr>
        <p:spPr>
          <a:xfrm>
            <a:off x="1763688" y="228602"/>
            <a:ext cx="7174574" cy="921502"/>
          </a:xfrm>
        </p:spPr>
        <p:txBody>
          <a:bodyPr vert="horz" wrap="square" lIns="91440" tIns="45720" rIns="91440" bIns="45720" anchor="b" anchorCtr="0"/>
          <a:lstStyle/>
          <a:p>
            <a:pPr algn="ctr" eaLnBrk="1" hangingPunct="1">
              <a:buClrTx/>
              <a:buSzTx/>
              <a:buFontTx/>
            </a:pPr>
            <a:r>
              <a:rPr lang="en-US" altLang="zh-CN" sz="4000" b="1" dirty="0">
                <a:solidFill>
                  <a:schemeClr val="accent1"/>
                </a:solidFill>
                <a:latin typeface="Times New Roman" panose="02020603050405020304" charset="0"/>
                <a:ea typeface="微软雅黑" panose="020B0503020204020204" pitchFamily="34" charset="-122"/>
              </a:rPr>
              <a:t>1.</a:t>
            </a:r>
            <a:r>
              <a:rPr lang="zh-CN" altLang="en-US" sz="4000" b="1" dirty="0">
                <a:solidFill>
                  <a:schemeClr val="accent1"/>
                </a:solidFill>
                <a:latin typeface="Times New Roman" panose="02020603050405020304" charset="0"/>
                <a:ea typeface="微软雅黑" panose="020B0503020204020204" pitchFamily="34" charset="-122"/>
              </a:rPr>
              <a:t>条形码粘贴异常处理办法</a:t>
            </a:r>
            <a:endParaRPr lang="zh-CN" altLang="en-US" sz="4000" b="1" dirty="0">
              <a:solidFill>
                <a:schemeClr val="accent1"/>
              </a:solidFill>
              <a:latin typeface="Times New Roman" panose="02020603050405020304" charset="0"/>
              <a:ea typeface="微软雅黑" panose="020B0503020204020204" pitchFamily="34" charset="-122"/>
            </a:endParaRPr>
          </a:p>
        </p:txBody>
      </p:sp>
      <p:pic>
        <p:nvPicPr>
          <p:cNvPr id="3" name="图片 2"/>
          <p:cNvPicPr/>
          <p:nvPr>
            <p:custDataLst>
              <p:tags r:id="rId1"/>
            </p:custDataLst>
          </p:nvPr>
        </p:nvPicPr>
        <p:blipFill>
          <a:blip r:embed="rId2" r:link="rId3"/>
          <a:stretch>
            <a:fillRect/>
          </a:stretch>
        </p:blipFill>
        <p:spPr>
          <a:xfrm>
            <a:off x="393382" y="217169"/>
            <a:ext cx="1082675" cy="1123599"/>
          </a:xfrm>
          <a:prstGeom prst="rect">
            <a:avLst/>
          </a:prstGeom>
          <a:solidFill>
            <a:schemeClr val="accent2"/>
          </a:solidFill>
          <a:ln w="9525">
            <a:noFill/>
          </a:ln>
        </p:spPr>
      </p:pic>
      <p:sp>
        <p:nvSpPr>
          <p:cNvPr id="4" name="矩形 3"/>
          <p:cNvSpPr/>
          <p:nvPr>
            <p:custDataLst>
              <p:tags r:id="rId4"/>
            </p:custDataLst>
          </p:nvPr>
        </p:nvSpPr>
        <p:spPr>
          <a:xfrm>
            <a:off x="4004310" y="6327775"/>
            <a:ext cx="5040630" cy="464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latin typeface="Times New Roman" panose="02020603050405020304" charset="0"/>
                <a:ea typeface="宋体" panose="02010600030101010101" pitchFamily="2" charset="-122"/>
                <a:sym typeface="+mn-ea"/>
              </a:rPr>
              <a:t>四、</a:t>
            </a:r>
            <a:r>
              <a:rPr lang="zh-CN" altLang="en-US" sz="2000" b="1" dirty="0">
                <a:solidFill>
                  <a:schemeClr val="lt1"/>
                </a:solidFill>
                <a:latin typeface="Times New Roman" panose="02020603050405020304" charset="0"/>
                <a:ea typeface="宋体" panose="02010600030101010101" pitchFamily="2" charset="-122"/>
              </a:rPr>
              <a:t>考试期间注意事项 </a:t>
            </a:r>
            <a:endParaRPr lang="zh-CN" altLang="en-US" sz="2000" b="1" dirty="0">
              <a:solidFill>
                <a:schemeClr val="lt1"/>
              </a:solidFill>
              <a:latin typeface="Times New Roman" panose="02020603050405020304" charset="0"/>
              <a:ea typeface="宋体" panose="02010600030101010101" pitchFamily="2" charset="-122"/>
              <a:sym typeface="+mn-ea"/>
            </a:endParaRPr>
          </a:p>
        </p:txBody>
      </p:sp>
      <p:sp>
        <p:nvSpPr>
          <p:cNvPr id="8" name="Rectangle 3"/>
          <p:cNvSpPr txBox="1"/>
          <p:nvPr>
            <p:custDataLst>
              <p:tags r:id="rId5"/>
            </p:custDataLst>
          </p:nvPr>
        </p:nvSpPr>
        <p:spPr>
          <a:xfrm>
            <a:off x="70485" y="1340485"/>
            <a:ext cx="8999220" cy="4987290"/>
          </a:xfrm>
          <a:prstGeom prst="rect">
            <a:avLst/>
          </a:prstGeom>
          <a:noFill/>
          <a:ln w="9525">
            <a:noFill/>
          </a:ln>
        </p:spPr>
        <p:txBody>
          <a:bodyPr vert="horz" wrap="square" lIns="91440" tIns="45720" rIns="91440" bIns="45720" anchor="t" anchorCtr="0"/>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8005"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B58B80"/>
              </a:buClr>
              <a:buSzPct val="75000"/>
              <a:buFont typeface="Wingdings 2" panose="05020102010507070707" pitchFamily="18" charset="2"/>
              <a:buChar char=""/>
              <a:defRPr sz="2000" kern="1200">
                <a:solidFill>
                  <a:schemeClr val="tx1"/>
                </a:solidFill>
                <a:latin typeface="+mn-lt"/>
                <a:ea typeface="+mn-ea"/>
                <a:cs typeface="+mn-cs"/>
              </a:defRPr>
            </a:lvl3pPr>
            <a:lvl4pPr marL="1097280" indent="-228600" algn="l" rtl="0" eaLnBrk="0" fontAlgn="base" hangingPunct="0">
              <a:spcBef>
                <a:spcPct val="20000"/>
              </a:spcBef>
              <a:spcAft>
                <a:spcPct val="0"/>
              </a:spcAft>
              <a:buClr>
                <a:srgbClr val="C3986D"/>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A19574"/>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eaLnBrk="1" hangingPunct="1">
              <a:buFont typeface="Wingdings" panose="05000000000000000000" pitchFamily="2" charset="2"/>
              <a:buChar char="Ø"/>
            </a:pPr>
            <a:endParaRPr lang="zh-CN" altLang="en-US" dirty="0">
              <a:solidFill>
                <a:schemeClr val="dk1">
                  <a:lumMod val="85000"/>
                  <a:lumOff val="15000"/>
                </a:schemeClr>
              </a:solidFill>
              <a:latin typeface="Times New Roman" panose="02020603050405020304" charset="0"/>
              <a:ea typeface="宋体" panose="02010600030101010101" pitchFamily="2" charset="-122"/>
            </a:endParaRPr>
          </a:p>
          <a:p>
            <a:pPr marL="0" indent="0">
              <a:lnSpc>
                <a:spcPct val="150000"/>
              </a:lnSpc>
              <a:spcBef>
                <a:spcPct val="0"/>
              </a:spcBef>
              <a:buFont typeface="Wingdings" panose="05000000000000000000" pitchFamily="2" charset="2"/>
              <a:buNone/>
            </a:pPr>
            <a:r>
              <a:rPr lang="zh-CN" altLang="en-US" sz="2800" noProof="1">
                <a:solidFill>
                  <a:schemeClr val="dk1">
                    <a:lumMod val="85000"/>
                    <a:lumOff val="15000"/>
                  </a:schemeClr>
                </a:solidFill>
                <a:latin typeface="Times New Roman" panose="02020603050405020304" charset="0"/>
                <a:ea typeface="宋体" panose="02010600030101010101" pitchFamily="2" charset="-122"/>
                <a:sym typeface="+mn-ea"/>
              </a:rPr>
              <a:t>条形码出现以下情况请流动监考联系教务部：</a:t>
            </a:r>
            <a:endParaRPr lang="zh-CN" altLang="en-US" sz="2800" noProof="1">
              <a:solidFill>
                <a:schemeClr val="dk1">
                  <a:lumMod val="85000"/>
                  <a:lumOff val="15000"/>
                </a:schemeClr>
              </a:solidFill>
              <a:latin typeface="Times New Roman" panose="02020603050405020304" charset="0"/>
              <a:ea typeface="宋体" panose="02010600030101010101" pitchFamily="2" charset="-122"/>
              <a:sym typeface="+mn-ea"/>
            </a:endParaRPr>
          </a:p>
          <a:p>
            <a:pPr marL="0" indent="0">
              <a:lnSpc>
                <a:spcPct val="150000"/>
              </a:lnSpc>
              <a:spcBef>
                <a:spcPct val="0"/>
              </a:spcBef>
              <a:buFont typeface="Wingdings" panose="05000000000000000000" pitchFamily="2" charset="2"/>
              <a:buNone/>
            </a:pPr>
            <a:r>
              <a:rPr lang="en-US" altLang="zh-CN" sz="2800" noProof="1">
                <a:solidFill>
                  <a:schemeClr val="dk1">
                    <a:lumMod val="85000"/>
                    <a:lumOff val="15000"/>
                  </a:schemeClr>
                </a:solidFill>
                <a:latin typeface="Times New Roman" panose="02020603050405020304" charset="0"/>
                <a:ea typeface="宋体" panose="02010600030101010101" pitchFamily="2" charset="-122"/>
                <a:sym typeface="+mn-ea"/>
              </a:rPr>
              <a:t>A03：考生未将条形码粘贴至指定位置，且影响作答。</a:t>
            </a:r>
            <a:endParaRPr lang="zh-CN" altLang="en-US" sz="2800" noProof="1">
              <a:solidFill>
                <a:schemeClr val="dk1">
                  <a:lumMod val="85000"/>
                  <a:lumOff val="15000"/>
                </a:schemeClr>
              </a:solidFill>
              <a:latin typeface="Times New Roman" panose="02020603050405020304" charset="0"/>
              <a:ea typeface="宋体" panose="02010600030101010101" pitchFamily="2" charset="-122"/>
              <a:sym typeface="+mn-ea"/>
            </a:endParaRPr>
          </a:p>
          <a:p>
            <a:pPr marL="0" indent="0">
              <a:lnSpc>
                <a:spcPct val="150000"/>
              </a:lnSpc>
              <a:spcBef>
                <a:spcPct val="0"/>
              </a:spcBef>
              <a:buFont typeface="Wingdings" panose="05000000000000000000" pitchFamily="2" charset="2"/>
              <a:buNone/>
            </a:pPr>
            <a:r>
              <a:rPr lang="en-US" altLang="zh-CN" sz="2800" noProof="1">
                <a:solidFill>
                  <a:schemeClr val="dk1">
                    <a:lumMod val="85000"/>
                    <a:lumOff val="15000"/>
                  </a:schemeClr>
                </a:solidFill>
                <a:latin typeface="Times New Roman" panose="02020603050405020304" charset="0"/>
                <a:ea typeface="宋体" panose="02010600030101010101" pitchFamily="2" charset="-122"/>
                <a:sym typeface="+mn-ea"/>
              </a:rPr>
              <a:t>A04：未粘贴条形码前，考生发现答题卡1有印刷错误。</a:t>
            </a:r>
            <a:endParaRPr lang="en-US" altLang="zh-CN" sz="2800" noProof="1">
              <a:solidFill>
                <a:schemeClr val="dk1">
                  <a:lumMod val="85000"/>
                  <a:lumOff val="15000"/>
                </a:schemeClr>
              </a:solidFill>
              <a:latin typeface="Times New Roman" panose="02020603050405020304" charset="0"/>
              <a:ea typeface="宋体" panose="02010600030101010101" pitchFamily="2" charset="-122"/>
              <a:sym typeface="+mn-ea"/>
            </a:endParaRPr>
          </a:p>
          <a:p>
            <a:pPr marL="0" indent="0">
              <a:lnSpc>
                <a:spcPct val="150000"/>
              </a:lnSpc>
              <a:spcBef>
                <a:spcPct val="0"/>
              </a:spcBef>
              <a:buFont typeface="Wingdings" panose="05000000000000000000" pitchFamily="2" charset="2"/>
              <a:buNone/>
            </a:pPr>
            <a:r>
              <a:rPr lang="en-US" altLang="zh-CN" sz="2800" noProof="1">
                <a:solidFill>
                  <a:schemeClr val="dk1">
                    <a:lumMod val="85000"/>
                    <a:lumOff val="15000"/>
                  </a:schemeClr>
                </a:solidFill>
                <a:latin typeface="Times New Roman" panose="02020603050405020304" charset="0"/>
                <a:ea typeface="宋体" panose="02010600030101010101" pitchFamily="2" charset="-122"/>
                <a:sym typeface="+mn-ea"/>
              </a:rPr>
              <a:t>A05：条形码已粘贴，考生发现答题卡1有印刷错。</a:t>
            </a:r>
            <a:endParaRPr lang="en-US" altLang="zh-CN" sz="2800" noProof="1">
              <a:solidFill>
                <a:schemeClr val="dk1">
                  <a:lumMod val="85000"/>
                  <a:lumOff val="15000"/>
                </a:schemeClr>
              </a:solidFill>
              <a:latin typeface="Times New Roman" panose="02020603050405020304" charset="0"/>
              <a:ea typeface="宋体" panose="02010600030101010101" pitchFamily="2" charset="-122"/>
              <a:sym typeface="+mn-ea"/>
            </a:endParaRPr>
          </a:p>
          <a:p>
            <a:pPr marL="0" indent="0">
              <a:lnSpc>
                <a:spcPct val="150000"/>
              </a:lnSpc>
              <a:spcBef>
                <a:spcPct val="0"/>
              </a:spcBef>
              <a:buFont typeface="Wingdings" panose="05000000000000000000" pitchFamily="2" charset="2"/>
              <a:buNone/>
            </a:pPr>
            <a:r>
              <a:rPr lang="en-US" altLang="zh-CN" sz="2800" noProof="1">
                <a:solidFill>
                  <a:schemeClr val="dk1">
                    <a:lumMod val="85000"/>
                    <a:lumOff val="15000"/>
                  </a:schemeClr>
                </a:solidFill>
                <a:latin typeface="Times New Roman" panose="02020603050405020304" charset="0"/>
                <a:ea typeface="宋体" panose="02010600030101010101" pitchFamily="2" charset="-122"/>
                <a:sym typeface="+mn-ea"/>
              </a:rPr>
              <a:t>B01：考生已开始作答试题册上题目时，发现试题册有印刷错误，且影响作答。</a:t>
            </a:r>
            <a:endParaRPr lang="en-US" altLang="zh-CN" sz="2800" noProof="1">
              <a:solidFill>
                <a:schemeClr val="dk1">
                  <a:lumMod val="85000"/>
                  <a:lumOff val="15000"/>
                </a:schemeClr>
              </a:solidFill>
              <a:latin typeface="Times New Roman" panose="02020603050405020304" charset="0"/>
              <a:ea typeface="宋体" panose="02010600030101010101" pitchFamily="2" charset="-122"/>
              <a:sym typeface="+mn-ea"/>
            </a:endParaRPr>
          </a:p>
          <a:p>
            <a:pPr marL="0" indent="0">
              <a:lnSpc>
                <a:spcPct val="150000"/>
              </a:lnSpc>
              <a:spcBef>
                <a:spcPct val="0"/>
              </a:spcBef>
              <a:buFont typeface="Wingdings" panose="05000000000000000000" pitchFamily="2" charset="2"/>
              <a:buNone/>
            </a:pPr>
            <a:endParaRPr lang="en-US" altLang="zh-CN" sz="2800" noProof="1">
              <a:solidFill>
                <a:schemeClr val="dk1">
                  <a:lumMod val="85000"/>
                  <a:lumOff val="15000"/>
                </a:schemeClr>
              </a:solidFill>
              <a:latin typeface="Times New Roman" panose="02020603050405020304" charset="0"/>
              <a:ea typeface="宋体" panose="02010600030101010101" pitchFamily="2" charset="-122"/>
              <a:sym typeface="+mn-ea"/>
            </a:endParaRP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4578" name="Rectangle 2"/>
          <p:cNvSpPr>
            <a:spLocks noGrp="1"/>
          </p:cNvSpPr>
          <p:nvPr>
            <p:ph type="title" idx="4294967295"/>
          </p:nvPr>
        </p:nvSpPr>
        <p:spPr>
          <a:xfrm>
            <a:off x="1475656" y="405130"/>
            <a:ext cx="7528011" cy="719614"/>
          </a:xfrm>
        </p:spPr>
        <p:txBody>
          <a:bodyPr vert="horz" wrap="square" lIns="91440" tIns="45720" rIns="91440" bIns="45720" anchor="ctr" anchorCtr="0"/>
          <a:lstStyle/>
          <a:p>
            <a:pPr eaLnBrk="1" hangingPunct="1"/>
            <a:r>
              <a:rPr lang="en-US" altLang="zh-CN" sz="4000" b="1" dirty="0">
                <a:solidFill>
                  <a:schemeClr val="accent1"/>
                </a:solidFill>
                <a:latin typeface="Times New Roman" panose="02020603050405020304" charset="0"/>
                <a:ea typeface="微软雅黑" panose="020B0503020204020204" pitchFamily="34" charset="-122"/>
              </a:rPr>
              <a:t>2</a:t>
            </a:r>
            <a:r>
              <a:rPr lang="zh-CN" altLang="en-US" sz="4000" b="1" dirty="0">
                <a:solidFill>
                  <a:schemeClr val="accent1"/>
                </a:solidFill>
                <a:latin typeface="Times New Roman" panose="02020603050405020304" charset="0"/>
                <a:ea typeface="微软雅黑" panose="020B0503020204020204" pitchFamily="34" charset="-122"/>
              </a:rPr>
              <a:t>.考生违纪作弊情况的处理  </a:t>
            </a:r>
            <a:endParaRPr lang="zh-CN" altLang="en-US" sz="4000" b="1" dirty="0">
              <a:solidFill>
                <a:schemeClr val="accent1"/>
              </a:solidFill>
              <a:latin typeface="Times New Roman" panose="02020603050405020304" charset="0"/>
              <a:ea typeface="微软雅黑" panose="020B0503020204020204" pitchFamily="34" charset="-122"/>
            </a:endParaRPr>
          </a:p>
        </p:txBody>
      </p:sp>
      <p:sp>
        <p:nvSpPr>
          <p:cNvPr id="24579" name="Rectangle 3"/>
          <p:cNvSpPr>
            <a:spLocks noGrp="1"/>
          </p:cNvSpPr>
          <p:nvPr>
            <p:ph sz="quarter" idx="4294967295"/>
            <p:custDataLst>
              <p:tags r:id="rId1"/>
            </p:custDataLst>
          </p:nvPr>
        </p:nvSpPr>
        <p:spPr>
          <a:xfrm>
            <a:off x="395607" y="1557022"/>
            <a:ext cx="8291195" cy="4322445"/>
          </a:xfrm>
        </p:spPr>
        <p:txBody>
          <a:bodyPr vert="horz" wrap="square" lIns="91440" tIns="45720" rIns="91440" bIns="45720" anchor="t" anchorCtr="0"/>
          <a:lstStyle/>
          <a:p>
            <a:pPr eaLnBrk="1" hangingPunct="1">
              <a:lnSpc>
                <a:spcPct val="150000"/>
              </a:lnSpc>
              <a:buSzPct val="85000"/>
              <a:buFont typeface="Wingdings" panose="05000000000000000000" pitchFamily="2" charset="2"/>
              <a:buChar char="Ø"/>
            </a:pPr>
            <a:r>
              <a:rPr lang="zh-CN" altLang="en-US" sz="3200" dirty="0">
                <a:solidFill>
                  <a:schemeClr val="dk1">
                    <a:lumMod val="85000"/>
                    <a:lumOff val="15000"/>
                  </a:schemeClr>
                </a:solidFill>
                <a:latin typeface="Times New Roman" panose="02020603050405020304" charset="0"/>
                <a:ea typeface="宋体" panose="02010600030101010101" pitchFamily="2" charset="-122"/>
              </a:rPr>
              <a:t>监考员必须按规定主持本考场的考试，认真履行监考职责，发现问题及时进行处理并联系流动监考，由流动监考报告考务办公室。如发现考生考试违规作弊，</a:t>
            </a:r>
            <a:r>
              <a:rPr lang="zh-CN" altLang="en-US" sz="3200" b="1" dirty="0">
                <a:solidFill>
                  <a:schemeClr val="dk1">
                    <a:lumMod val="85000"/>
                    <a:lumOff val="15000"/>
                  </a:schemeClr>
                </a:solidFill>
                <a:latin typeface="Times New Roman" panose="02020603050405020304" charset="0"/>
                <a:ea typeface="宋体" panose="02010600030101010101" pitchFamily="2" charset="-122"/>
              </a:rPr>
              <a:t>及时制止</a:t>
            </a:r>
            <a:r>
              <a:rPr lang="zh-CN" altLang="en-US" sz="3200" dirty="0">
                <a:solidFill>
                  <a:schemeClr val="dk1">
                    <a:lumMod val="85000"/>
                    <a:lumOff val="15000"/>
                  </a:schemeClr>
                </a:solidFill>
                <a:latin typeface="Times New Roman" panose="02020603050405020304" charset="0"/>
                <a:ea typeface="宋体" panose="02010600030101010101" pitchFamily="2" charset="-122"/>
              </a:rPr>
              <a:t>，按规定做好认定取证、告知和登记手续。</a:t>
            </a:r>
            <a:endParaRPr lang="zh-CN" altLang="en-US" sz="3200" dirty="0">
              <a:solidFill>
                <a:schemeClr val="dk1">
                  <a:lumMod val="85000"/>
                  <a:lumOff val="15000"/>
                </a:schemeClr>
              </a:solidFill>
              <a:latin typeface="Times New Roman" panose="02020603050405020304" charset="0"/>
              <a:ea typeface="宋体" panose="02010600030101010101" pitchFamily="2" charset="-122"/>
            </a:endParaRPr>
          </a:p>
        </p:txBody>
      </p:sp>
      <p:pic>
        <p:nvPicPr>
          <p:cNvPr id="2" name="图片 1"/>
          <p:cNvPicPr/>
          <p:nvPr>
            <p:custDataLst>
              <p:tags r:id="rId2"/>
            </p:custDataLst>
          </p:nvPr>
        </p:nvPicPr>
        <p:blipFill>
          <a:blip r:embed="rId3" r:link="rId4"/>
          <a:stretch>
            <a:fillRect/>
          </a:stretch>
        </p:blipFill>
        <p:spPr>
          <a:xfrm>
            <a:off x="393382" y="217169"/>
            <a:ext cx="1082675" cy="1123599"/>
          </a:xfrm>
          <a:prstGeom prst="rect">
            <a:avLst/>
          </a:prstGeom>
          <a:solidFill>
            <a:schemeClr val="accent2"/>
          </a:solidFill>
          <a:ln w="9525">
            <a:noFill/>
          </a:ln>
        </p:spPr>
      </p:pic>
      <p:sp>
        <p:nvSpPr>
          <p:cNvPr id="3" name="矩形 2"/>
          <p:cNvSpPr/>
          <p:nvPr>
            <p:custDataLst>
              <p:tags r:id="rId5"/>
            </p:custDataLst>
          </p:nvPr>
        </p:nvSpPr>
        <p:spPr>
          <a:xfrm>
            <a:off x="4004310" y="6327775"/>
            <a:ext cx="5040630" cy="464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latin typeface="Times New Roman" panose="02020603050405020304" charset="0"/>
                <a:ea typeface="宋体" panose="02010600030101010101" pitchFamily="2" charset="-122"/>
                <a:sym typeface="+mn-ea"/>
              </a:rPr>
              <a:t>四、</a:t>
            </a:r>
            <a:r>
              <a:rPr lang="zh-CN" altLang="en-US" sz="2000" b="1" dirty="0">
                <a:solidFill>
                  <a:schemeClr val="lt1"/>
                </a:solidFill>
                <a:latin typeface="Times New Roman" panose="02020603050405020304" charset="0"/>
                <a:ea typeface="宋体" panose="02010600030101010101" pitchFamily="2" charset="-122"/>
              </a:rPr>
              <a:t>考试期间注意事项 </a:t>
            </a:r>
            <a:endParaRPr lang="zh-CN" altLang="en-US" sz="2000" b="1" dirty="0">
              <a:solidFill>
                <a:schemeClr val="lt1"/>
              </a:solidFill>
              <a:latin typeface="Times New Roman" panose="02020603050405020304" charset="0"/>
              <a:ea typeface="宋体" panose="02010600030101010101" pitchFamily="2" charset="-122"/>
              <a:sym typeface="+mn-ea"/>
            </a:endParaRP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1986" name="Rectangle 2"/>
          <p:cNvSpPr>
            <a:spLocks noGrp="1"/>
          </p:cNvSpPr>
          <p:nvPr>
            <p:ph type="title" idx="4294967295"/>
          </p:nvPr>
        </p:nvSpPr>
        <p:spPr>
          <a:xfrm>
            <a:off x="1547664" y="405129"/>
            <a:ext cx="7396948" cy="817245"/>
          </a:xfrm>
        </p:spPr>
        <p:txBody>
          <a:bodyPr vert="horz" wrap="square" lIns="91440" tIns="45720" rIns="91440" bIns="45720" anchor="ctr" anchorCtr="0"/>
          <a:lstStyle/>
          <a:p>
            <a:pPr eaLnBrk="1" hangingPunct="1"/>
            <a:r>
              <a:rPr lang="en-US" altLang="zh-CN" sz="4000" b="1" dirty="0">
                <a:solidFill>
                  <a:schemeClr val="accent1"/>
                </a:solidFill>
                <a:latin typeface="Times New Roman" panose="02020603050405020304" charset="0"/>
                <a:ea typeface="微软雅黑" panose="020B0503020204020204" pitchFamily="34" charset="-122"/>
                <a:cs typeface="+mn-cs"/>
              </a:rPr>
              <a:t>3.</a:t>
            </a:r>
            <a:r>
              <a:rPr lang="zh-CN" altLang="en-US" sz="4000" b="1" dirty="0">
                <a:solidFill>
                  <a:schemeClr val="accent1"/>
                </a:solidFill>
                <a:latin typeface="Times New Roman" panose="02020603050405020304" charset="0"/>
                <a:ea typeface="微软雅黑" panose="020B0503020204020204" pitchFamily="34" charset="-122"/>
                <a:cs typeface="+mn-cs"/>
              </a:rPr>
              <a:t>试卷袋考点信息的填写</a:t>
            </a:r>
            <a:endParaRPr lang="zh-CN" altLang="en-US" sz="4000" b="1" dirty="0">
              <a:solidFill>
                <a:schemeClr val="accent1"/>
              </a:solidFill>
              <a:latin typeface="Times New Roman" panose="02020603050405020304" charset="0"/>
              <a:ea typeface="微软雅黑" panose="020B0503020204020204" pitchFamily="34" charset="-122"/>
              <a:cs typeface="+mn-cs"/>
            </a:endParaRPr>
          </a:p>
        </p:txBody>
      </p:sp>
      <p:sp>
        <p:nvSpPr>
          <p:cNvPr id="41987" name="Rectangle 3"/>
          <p:cNvSpPr>
            <a:spLocks noGrp="1"/>
          </p:cNvSpPr>
          <p:nvPr>
            <p:ph sz="quarter" idx="4294967295"/>
            <p:custDataLst>
              <p:tags r:id="rId1"/>
            </p:custDataLst>
          </p:nvPr>
        </p:nvSpPr>
        <p:spPr>
          <a:xfrm>
            <a:off x="2051687" y="1412875"/>
            <a:ext cx="5337175" cy="4572000"/>
          </a:xfrm>
        </p:spPr>
        <p:txBody>
          <a:bodyPr vert="horz" wrap="square" lIns="91440" tIns="45720" rIns="91440" bIns="45720" anchor="t" anchorCtr="0"/>
          <a:lstStyle/>
          <a:p>
            <a:pPr eaLnBrk="1" hangingPunct="1">
              <a:buSzPct val="85000"/>
              <a:buFont typeface="Wingdings" panose="05000000000000000000" pitchFamily="2" charset="2"/>
              <a:buChar char="Ø"/>
            </a:pPr>
            <a:endParaRPr lang="zh-CN" altLang="en-US" kern="1200" baseline="0" dirty="0">
              <a:solidFill>
                <a:schemeClr val="dk1">
                  <a:lumMod val="85000"/>
                  <a:lumOff val="15000"/>
                </a:schemeClr>
              </a:solidFill>
              <a:latin typeface="Times New Roman" panose="02020603050405020304" charset="0"/>
              <a:ea typeface="宋体" panose="02010600030101010101" pitchFamily="2" charset="-122"/>
              <a:cs typeface="+mn-cs"/>
            </a:endParaRPr>
          </a:p>
          <a:p>
            <a:pPr eaLnBrk="1" hangingPunct="1">
              <a:lnSpc>
                <a:spcPct val="150000"/>
              </a:lnSpc>
              <a:buSzPct val="85000"/>
              <a:buFont typeface="Wingdings" panose="05000000000000000000" pitchFamily="2" charset="2"/>
              <a:buChar char="Ø"/>
            </a:pPr>
            <a:r>
              <a:rPr lang="zh-CN" altLang="en-US" sz="2800" dirty="0">
                <a:solidFill>
                  <a:schemeClr val="dk1">
                    <a:lumMod val="85000"/>
                    <a:lumOff val="15000"/>
                  </a:schemeClr>
                </a:solidFill>
                <a:latin typeface="Times New Roman" panose="02020603050405020304" charset="0"/>
                <a:ea typeface="宋体" panose="02010600030101010101" pitchFamily="2" charset="-122"/>
              </a:rPr>
              <a:t>考点名称：广东东软学院 </a:t>
            </a:r>
            <a:endParaRPr lang="zh-CN" altLang="en-US" sz="2800" dirty="0">
              <a:solidFill>
                <a:schemeClr val="dk1">
                  <a:lumMod val="85000"/>
                  <a:lumOff val="15000"/>
                </a:schemeClr>
              </a:solidFill>
              <a:latin typeface="Times New Roman" panose="02020603050405020304" charset="0"/>
              <a:ea typeface="宋体" panose="02010600030101010101" pitchFamily="2" charset="-122"/>
            </a:endParaRPr>
          </a:p>
          <a:p>
            <a:pPr eaLnBrk="1" hangingPunct="1">
              <a:lnSpc>
                <a:spcPct val="150000"/>
              </a:lnSpc>
              <a:buSzPct val="85000"/>
              <a:buFont typeface="Wingdings" panose="05000000000000000000" pitchFamily="2" charset="2"/>
              <a:buChar char="Ø"/>
            </a:pPr>
            <a:r>
              <a:rPr lang="zh-CN" altLang="en-US" sz="2800" dirty="0">
                <a:solidFill>
                  <a:schemeClr val="dk1">
                    <a:lumMod val="85000"/>
                    <a:lumOff val="15000"/>
                  </a:schemeClr>
                </a:solidFill>
                <a:latin typeface="Times New Roman" panose="02020603050405020304" charset="0"/>
                <a:ea typeface="宋体" panose="02010600030101010101" pitchFamily="2" charset="-122"/>
              </a:rPr>
              <a:t>考点代码：</a:t>
            </a:r>
            <a:r>
              <a:rPr lang="en-US" altLang="zh-CN" sz="2800" dirty="0">
                <a:solidFill>
                  <a:schemeClr val="dk1">
                    <a:lumMod val="85000"/>
                    <a:lumOff val="15000"/>
                  </a:schemeClr>
                </a:solidFill>
                <a:latin typeface="Times New Roman" panose="02020603050405020304" charset="0"/>
                <a:ea typeface="宋体" panose="02010600030101010101" pitchFamily="2" charset="-122"/>
              </a:rPr>
              <a:t>44085</a:t>
            </a:r>
            <a:endParaRPr lang="en-US" altLang="zh-CN" sz="2800" dirty="0">
              <a:solidFill>
                <a:schemeClr val="dk1">
                  <a:lumMod val="85000"/>
                  <a:lumOff val="15000"/>
                </a:schemeClr>
              </a:solidFill>
              <a:latin typeface="Times New Roman" panose="02020603050405020304" charset="0"/>
              <a:ea typeface="宋体" panose="02010600030101010101" pitchFamily="2" charset="-122"/>
            </a:endParaRPr>
          </a:p>
          <a:p>
            <a:pPr eaLnBrk="1" hangingPunct="1">
              <a:lnSpc>
                <a:spcPct val="150000"/>
              </a:lnSpc>
              <a:buSzPct val="85000"/>
              <a:buFont typeface="Wingdings" panose="05000000000000000000" pitchFamily="2" charset="2"/>
              <a:buChar char="Ø"/>
            </a:pPr>
            <a:r>
              <a:rPr lang="zh-CN" altLang="en-US" sz="2800" dirty="0">
                <a:solidFill>
                  <a:schemeClr val="dk1">
                    <a:lumMod val="85000"/>
                    <a:lumOff val="15000"/>
                  </a:schemeClr>
                </a:solidFill>
                <a:latin typeface="Times New Roman" panose="02020603050405020304" charset="0"/>
                <a:ea typeface="宋体" panose="02010600030101010101" pitchFamily="2" charset="-122"/>
              </a:rPr>
              <a:t>校区代码：</a:t>
            </a:r>
            <a:r>
              <a:rPr lang="en-US" altLang="zh-CN" sz="2800" dirty="0">
                <a:solidFill>
                  <a:schemeClr val="dk1">
                    <a:lumMod val="85000"/>
                    <a:lumOff val="15000"/>
                  </a:schemeClr>
                </a:solidFill>
                <a:latin typeface="Times New Roman" panose="02020603050405020304" charset="0"/>
                <a:ea typeface="宋体" panose="02010600030101010101" pitchFamily="2" charset="-122"/>
              </a:rPr>
              <a:t>0</a:t>
            </a:r>
            <a:endParaRPr lang="en-US" altLang="zh-CN" sz="2800" dirty="0">
              <a:solidFill>
                <a:schemeClr val="dk1">
                  <a:lumMod val="85000"/>
                  <a:lumOff val="15000"/>
                </a:schemeClr>
              </a:solidFill>
              <a:latin typeface="Times New Roman" panose="02020603050405020304" charset="0"/>
              <a:ea typeface="宋体" panose="02010600030101010101" pitchFamily="2" charset="-122"/>
            </a:endParaRPr>
          </a:p>
          <a:p>
            <a:pPr eaLnBrk="1" hangingPunct="1">
              <a:lnSpc>
                <a:spcPct val="150000"/>
              </a:lnSpc>
              <a:buSzPct val="85000"/>
              <a:buFont typeface="Wingdings" panose="05000000000000000000" pitchFamily="2" charset="2"/>
              <a:buChar char="Ø"/>
            </a:pPr>
            <a:r>
              <a:rPr lang="zh-CN" altLang="en-US" sz="2800" dirty="0">
                <a:solidFill>
                  <a:schemeClr val="dk1">
                    <a:lumMod val="85000"/>
                    <a:lumOff val="15000"/>
                  </a:schemeClr>
                </a:solidFill>
                <a:latin typeface="Times New Roman" panose="02020603050405020304" charset="0"/>
                <a:ea typeface="宋体" panose="02010600030101010101" pitchFamily="2" charset="-122"/>
              </a:rPr>
              <a:t>考场号：考场号</a:t>
            </a:r>
            <a:endParaRPr lang="zh-CN" altLang="en-US" sz="2800" dirty="0">
              <a:solidFill>
                <a:schemeClr val="dk1">
                  <a:lumMod val="85000"/>
                  <a:lumOff val="15000"/>
                </a:schemeClr>
              </a:solidFill>
              <a:latin typeface="Times New Roman" panose="02020603050405020304" charset="0"/>
              <a:ea typeface="宋体" panose="02010600030101010101" pitchFamily="2" charset="-122"/>
            </a:endParaRPr>
          </a:p>
          <a:p>
            <a:pPr eaLnBrk="1" hangingPunct="1">
              <a:lnSpc>
                <a:spcPct val="150000"/>
              </a:lnSpc>
              <a:buSzPct val="85000"/>
              <a:buFont typeface="Wingdings 2" panose="05020102010507070707" pitchFamily="18" charset="2"/>
              <a:buNone/>
            </a:pPr>
            <a:endParaRPr lang="zh-CN" altLang="en-US" sz="2800" dirty="0">
              <a:solidFill>
                <a:schemeClr val="dk1">
                  <a:lumMod val="85000"/>
                  <a:lumOff val="15000"/>
                </a:schemeClr>
              </a:solidFill>
              <a:latin typeface="Times New Roman" panose="02020603050405020304" charset="0"/>
              <a:ea typeface="宋体" panose="02010600030101010101" pitchFamily="2" charset="-122"/>
            </a:endParaRPr>
          </a:p>
        </p:txBody>
      </p:sp>
      <p:pic>
        <p:nvPicPr>
          <p:cNvPr id="2" name="图片 1"/>
          <p:cNvPicPr/>
          <p:nvPr>
            <p:custDataLst>
              <p:tags r:id="rId2"/>
            </p:custDataLst>
          </p:nvPr>
        </p:nvPicPr>
        <p:blipFill>
          <a:blip r:embed="rId3" r:link="rId4"/>
          <a:stretch>
            <a:fillRect/>
          </a:stretch>
        </p:blipFill>
        <p:spPr>
          <a:xfrm>
            <a:off x="393382" y="217169"/>
            <a:ext cx="1082675" cy="1123599"/>
          </a:xfrm>
          <a:prstGeom prst="rect">
            <a:avLst/>
          </a:prstGeom>
          <a:solidFill>
            <a:schemeClr val="accent2"/>
          </a:solidFill>
          <a:ln w="9525">
            <a:noFill/>
          </a:ln>
        </p:spPr>
      </p:pic>
      <p:sp>
        <p:nvSpPr>
          <p:cNvPr id="3" name="矩形 2"/>
          <p:cNvSpPr/>
          <p:nvPr>
            <p:custDataLst>
              <p:tags r:id="rId5"/>
            </p:custDataLst>
          </p:nvPr>
        </p:nvSpPr>
        <p:spPr>
          <a:xfrm>
            <a:off x="3851910" y="6175375"/>
            <a:ext cx="5040630" cy="464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latin typeface="Times New Roman" panose="02020603050405020304" charset="0"/>
                <a:ea typeface="宋体" panose="02010600030101010101" pitchFamily="2" charset="-122"/>
                <a:sym typeface="+mn-ea"/>
              </a:rPr>
              <a:t>四、</a:t>
            </a:r>
            <a:r>
              <a:rPr lang="zh-CN" altLang="en-US" sz="2000" b="1" dirty="0">
                <a:solidFill>
                  <a:schemeClr val="lt1"/>
                </a:solidFill>
                <a:latin typeface="Times New Roman" panose="02020603050405020304" charset="0"/>
                <a:ea typeface="宋体" panose="02010600030101010101" pitchFamily="2" charset="-122"/>
              </a:rPr>
              <a:t>考试期间注意事项 </a:t>
            </a:r>
            <a:endParaRPr lang="zh-CN" altLang="en-US" sz="2000" b="1" dirty="0">
              <a:solidFill>
                <a:schemeClr val="lt1"/>
              </a:solidFill>
              <a:latin typeface="Times New Roman" panose="02020603050405020304" charset="0"/>
              <a:ea typeface="宋体" panose="02010600030101010101" pitchFamily="2" charset="-122"/>
              <a:sym typeface="+mn-ea"/>
            </a:endParaRP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8931" name="Picture 2" descr="C:\Users\Administrator\AppData\Roaming\Tencent\Users\58445695\QQ\WinTemp\RichOle\T4BH3A$9{{ZMDTRRU`]TNDV.jpg"/>
          <p:cNvPicPr>
            <a:picLocks noChangeAspect="1"/>
          </p:cNvPicPr>
          <p:nvPr/>
        </p:nvPicPr>
        <p:blipFill>
          <a:blip r:embed="rId1"/>
          <a:stretch>
            <a:fillRect/>
          </a:stretch>
        </p:blipFill>
        <p:spPr>
          <a:xfrm>
            <a:off x="1331913" y="2205040"/>
            <a:ext cx="3960812" cy="1716087"/>
          </a:xfrm>
          <a:prstGeom prst="rect">
            <a:avLst/>
          </a:prstGeom>
          <a:noFill/>
          <a:ln w="9525">
            <a:noFill/>
          </a:ln>
        </p:spPr>
      </p:pic>
      <p:pic>
        <p:nvPicPr>
          <p:cNvPr id="38932" name="Picture 4" descr="C:\Users\Administrator\AppData\Roaming\Tencent\Users\58445695\QQ\WinTemp\RichOle\DFVUN(`$@5_AA{(6@~EK}(3.jpg"/>
          <p:cNvPicPr>
            <a:picLocks noChangeAspect="1"/>
          </p:cNvPicPr>
          <p:nvPr/>
        </p:nvPicPr>
        <p:blipFill>
          <a:blip r:embed="rId2"/>
          <a:stretch>
            <a:fillRect/>
          </a:stretch>
        </p:blipFill>
        <p:spPr>
          <a:xfrm>
            <a:off x="1331913" y="4004945"/>
            <a:ext cx="3960812" cy="1798638"/>
          </a:xfrm>
          <a:prstGeom prst="rect">
            <a:avLst/>
          </a:prstGeom>
          <a:noFill/>
          <a:ln w="9525">
            <a:noFill/>
          </a:ln>
        </p:spPr>
      </p:pic>
      <p:pic>
        <p:nvPicPr>
          <p:cNvPr id="38913" name="Picture 1" descr="C:\Users\Administrator\AppData\Roaming\Tencent\Users\58445695\QQ\WinTemp\RichOle\Z8_[4V}%OQ%R7YA[]H5A$)R.jpg"/>
          <p:cNvPicPr>
            <a:picLocks noChangeAspect="1"/>
          </p:cNvPicPr>
          <p:nvPr/>
        </p:nvPicPr>
        <p:blipFill>
          <a:blip r:embed="rId3"/>
          <a:stretch>
            <a:fillRect/>
          </a:stretch>
        </p:blipFill>
        <p:spPr>
          <a:xfrm>
            <a:off x="5365752" y="2206627"/>
            <a:ext cx="3032125" cy="3717925"/>
          </a:xfrm>
          <a:prstGeom prst="rect">
            <a:avLst/>
          </a:prstGeom>
          <a:noFill/>
          <a:ln w="9525">
            <a:noFill/>
          </a:ln>
        </p:spPr>
      </p:pic>
      <p:sp>
        <p:nvSpPr>
          <p:cNvPr id="38915" name="TextBox 5"/>
          <p:cNvSpPr txBox="1"/>
          <p:nvPr/>
        </p:nvSpPr>
        <p:spPr>
          <a:xfrm>
            <a:off x="193675" y="1458597"/>
            <a:ext cx="8773160" cy="706755"/>
          </a:xfrm>
          <a:prstGeom prst="rect">
            <a:avLst/>
          </a:prstGeom>
          <a:noFill/>
          <a:ln w="9525">
            <a:noFill/>
          </a:ln>
        </p:spPr>
        <p:txBody>
          <a:bodyPr wrap="square" anchor="t" anchorCtr="0">
            <a:spAutoFit/>
          </a:bodyPr>
          <a:lstStyle/>
          <a:p>
            <a:pPr>
              <a:buFont typeface="Arial" panose="020B0604020202020204" pitchFamily="34" charset="0"/>
            </a:pPr>
            <a:r>
              <a:rPr lang="zh-CN" altLang="zh-CN" sz="2000" b="1" dirty="0">
                <a:solidFill>
                  <a:srgbClr val="000000"/>
                </a:solidFill>
                <a:latin typeface="Times New Roman" panose="02020603050405020304" charset="0"/>
                <a:ea typeface="宋体" panose="02010600030101010101" pitchFamily="2" charset="-122"/>
                <a:sym typeface="Verdana" panose="020B0604030504040204" pitchFamily="34" charset="0"/>
              </a:rPr>
              <a:t>填写（涂）卡1、卡2以及试题册背面姓名和准考证号后两位，条形码保留在原试题册！</a:t>
            </a:r>
            <a:endParaRPr lang="zh-CN" altLang="zh-CN" sz="2000" b="1" dirty="0">
              <a:solidFill>
                <a:srgbClr val="000000"/>
              </a:solidFill>
              <a:latin typeface="Times New Roman" panose="02020603050405020304" charset="0"/>
              <a:ea typeface="宋体" panose="02010600030101010101" pitchFamily="2" charset="-122"/>
              <a:sym typeface="Verdana" panose="020B0604030504040204" pitchFamily="34" charset="0"/>
            </a:endParaRPr>
          </a:p>
        </p:txBody>
      </p:sp>
      <p:sp>
        <p:nvSpPr>
          <p:cNvPr id="38916" name="TextBox 22"/>
          <p:cNvSpPr txBox="1"/>
          <p:nvPr>
            <p:custDataLst>
              <p:tags r:id="rId4"/>
            </p:custDataLst>
          </p:nvPr>
        </p:nvSpPr>
        <p:spPr>
          <a:xfrm>
            <a:off x="8647115" y="5805488"/>
            <a:ext cx="217487" cy="228600"/>
          </a:xfrm>
          <a:prstGeom prst="rect">
            <a:avLst/>
          </a:prstGeom>
          <a:noFill/>
          <a:ln w="9525">
            <a:noFill/>
          </a:ln>
        </p:spPr>
        <p:txBody>
          <a:bodyPr anchor="t" anchorCtr="0">
            <a:spAutoFit/>
          </a:bodyPr>
          <a:lstStyle/>
          <a:p>
            <a:pPr>
              <a:buFont typeface="Arial" panose="020B0604020202020204" pitchFamily="34" charset="0"/>
            </a:pPr>
            <a:r>
              <a:rPr lang="zh-CN" altLang="zh-CN" sz="900" dirty="0">
                <a:solidFill>
                  <a:schemeClr val="dk1">
                    <a:lumMod val="85000"/>
                    <a:lumOff val="15000"/>
                  </a:schemeClr>
                </a:solidFill>
                <a:latin typeface="Calibri" panose="020F0502020204030204" pitchFamily="34" charset="0"/>
                <a:sym typeface="Verdana" panose="020B0604030504040204" pitchFamily="34" charset="0"/>
              </a:rPr>
              <a:t>1</a:t>
            </a:r>
            <a:endParaRPr lang="zh-CN" altLang="zh-CN" sz="900" dirty="0">
              <a:solidFill>
                <a:schemeClr val="dk1">
                  <a:lumMod val="85000"/>
                  <a:lumOff val="15000"/>
                </a:schemeClr>
              </a:solidFill>
              <a:latin typeface="Calibri" panose="020F0502020204030204" pitchFamily="34" charset="0"/>
              <a:sym typeface="Verdana" panose="020B0604030504040204" pitchFamily="34" charset="0"/>
            </a:endParaRPr>
          </a:p>
        </p:txBody>
      </p:sp>
      <p:sp>
        <p:nvSpPr>
          <p:cNvPr id="38917" name="TextBox 9"/>
          <p:cNvSpPr txBox="1"/>
          <p:nvPr>
            <p:custDataLst>
              <p:tags r:id="rId5"/>
            </p:custDataLst>
          </p:nvPr>
        </p:nvSpPr>
        <p:spPr>
          <a:xfrm>
            <a:off x="4572000" y="2673350"/>
            <a:ext cx="215900" cy="229870"/>
          </a:xfrm>
          <a:prstGeom prst="rect">
            <a:avLst/>
          </a:prstGeom>
          <a:noFill/>
          <a:ln w="9525">
            <a:noFill/>
          </a:ln>
        </p:spPr>
        <p:txBody>
          <a:bodyPr anchor="t" anchorCtr="0">
            <a:spAutoFit/>
          </a:bodyPr>
          <a:lstStyle/>
          <a:p>
            <a:pPr>
              <a:buFont typeface="Arial" panose="020B0604020202020204" pitchFamily="34" charset="0"/>
            </a:pPr>
            <a:r>
              <a:rPr lang="zh-CN" altLang="zh-CN" sz="900" dirty="0">
                <a:solidFill>
                  <a:schemeClr val="lt2">
                    <a:lumMod val="25000"/>
                  </a:schemeClr>
                </a:solidFill>
                <a:latin typeface="Times New Roman" panose="02020603050405020304" charset="0"/>
                <a:ea typeface="宋体" panose="02010600030101010101" pitchFamily="2" charset="-122"/>
                <a:sym typeface="Verdana" panose="020B0604030504040204" pitchFamily="34" charset="0"/>
              </a:rPr>
              <a:t>0</a:t>
            </a:r>
            <a:endParaRPr lang="zh-CN" altLang="zh-CN" sz="900" dirty="0">
              <a:solidFill>
                <a:schemeClr val="lt2">
                  <a:lumMod val="25000"/>
                </a:schemeClr>
              </a:solidFill>
              <a:latin typeface="Times New Roman" panose="02020603050405020304" charset="0"/>
              <a:ea typeface="宋体" panose="02010600030101010101" pitchFamily="2" charset="-122"/>
              <a:sym typeface="Verdana" panose="020B0604030504040204" pitchFamily="34" charset="0"/>
            </a:endParaRPr>
          </a:p>
        </p:txBody>
      </p:sp>
      <p:sp>
        <p:nvSpPr>
          <p:cNvPr id="38918" name="矩形 11"/>
          <p:cNvSpPr/>
          <p:nvPr>
            <p:custDataLst>
              <p:tags r:id="rId6"/>
            </p:custDataLst>
          </p:nvPr>
        </p:nvSpPr>
        <p:spPr>
          <a:xfrm>
            <a:off x="4665665" y="2887665"/>
            <a:ext cx="71437" cy="71437"/>
          </a:xfrm>
          <a:prstGeom prst="rect">
            <a:avLst/>
          </a:prstGeom>
          <a:solidFill>
            <a:schemeClr val="lt2"/>
          </a:solidFill>
          <a:ln w="9525">
            <a:noFill/>
          </a:ln>
        </p:spPr>
        <p:txBody>
          <a:bodyPr wrap="none" anchor="ctr" anchorCtr="0"/>
          <a:lstStyle/>
          <a:p>
            <a:pPr algn="ctr">
              <a:buFont typeface="Arial" panose="020B0604020202020204" pitchFamily="34" charset="0"/>
            </a:pPr>
            <a:endParaRPr lang="zh-CN" altLang="zh-CN" sz="2000" dirty="0">
              <a:solidFill>
                <a:schemeClr val="dk1"/>
              </a:solidFill>
              <a:latin typeface="Calibri" panose="020F0502020204030204" pitchFamily="34" charset="0"/>
              <a:sym typeface="Verdana" panose="020B0604030504040204" pitchFamily="34" charset="0"/>
            </a:endParaRPr>
          </a:p>
        </p:txBody>
      </p:sp>
      <p:sp>
        <p:nvSpPr>
          <p:cNvPr id="38919" name="矩形 12"/>
          <p:cNvSpPr/>
          <p:nvPr>
            <p:custDataLst>
              <p:tags r:id="rId7"/>
            </p:custDataLst>
          </p:nvPr>
        </p:nvSpPr>
        <p:spPr>
          <a:xfrm>
            <a:off x="4767265" y="3000375"/>
            <a:ext cx="73025" cy="71438"/>
          </a:xfrm>
          <a:prstGeom prst="rect">
            <a:avLst/>
          </a:prstGeom>
          <a:solidFill>
            <a:schemeClr val="lt2"/>
          </a:solidFill>
          <a:ln w="9525">
            <a:noFill/>
          </a:ln>
        </p:spPr>
        <p:txBody>
          <a:bodyPr wrap="none" anchor="ctr" anchorCtr="0"/>
          <a:lstStyle/>
          <a:p>
            <a:pPr algn="ctr">
              <a:buFont typeface="Arial" panose="020B0604020202020204" pitchFamily="34" charset="0"/>
            </a:pPr>
            <a:endParaRPr lang="zh-CN" altLang="zh-CN" sz="2000" dirty="0">
              <a:solidFill>
                <a:schemeClr val="lt2"/>
              </a:solidFill>
              <a:latin typeface="Calibri" panose="020F0502020204030204" pitchFamily="34" charset="0"/>
              <a:sym typeface="Verdana" panose="020B0604030504040204" pitchFamily="34" charset="0"/>
            </a:endParaRPr>
          </a:p>
        </p:txBody>
      </p:sp>
      <p:sp>
        <p:nvSpPr>
          <p:cNvPr id="38920" name="TextBox 15"/>
          <p:cNvSpPr txBox="1"/>
          <p:nvPr>
            <p:custDataLst>
              <p:tags r:id="rId8"/>
            </p:custDataLst>
          </p:nvPr>
        </p:nvSpPr>
        <p:spPr>
          <a:xfrm>
            <a:off x="4754563" y="4908550"/>
            <a:ext cx="215900" cy="506730"/>
          </a:xfrm>
          <a:prstGeom prst="rect">
            <a:avLst/>
          </a:prstGeom>
          <a:noFill/>
          <a:ln w="9525">
            <a:noFill/>
          </a:ln>
        </p:spPr>
        <p:txBody>
          <a:bodyPr anchor="t" anchorCtr="0">
            <a:spAutoFit/>
          </a:bodyPr>
          <a:lstStyle/>
          <a:p>
            <a:pPr>
              <a:buFont typeface="Arial" panose="020B0604020202020204" pitchFamily="34" charset="0"/>
            </a:pPr>
            <a:r>
              <a:rPr lang="zh-CN" altLang="zh-CN" sz="900" dirty="0">
                <a:solidFill>
                  <a:schemeClr val="lt2">
                    <a:lumMod val="25000"/>
                  </a:schemeClr>
                </a:solidFill>
                <a:latin typeface="Times New Roman" panose="02020603050405020304" charset="0"/>
                <a:ea typeface="宋体" panose="02010600030101010101" pitchFamily="2" charset="-122"/>
                <a:sym typeface="Verdana" panose="020B0604030504040204" pitchFamily="34" charset="0"/>
              </a:rPr>
              <a:t>101</a:t>
            </a:r>
            <a:endParaRPr lang="zh-CN" altLang="zh-CN" sz="900" dirty="0">
              <a:solidFill>
                <a:schemeClr val="lt2">
                  <a:lumMod val="25000"/>
                </a:schemeClr>
              </a:solidFill>
              <a:latin typeface="Times New Roman" panose="02020603050405020304" charset="0"/>
              <a:ea typeface="宋体" panose="02010600030101010101" pitchFamily="2" charset="-122"/>
              <a:sym typeface="Verdana" panose="020B0604030504040204" pitchFamily="34" charset="0"/>
            </a:endParaRPr>
          </a:p>
        </p:txBody>
      </p:sp>
      <p:sp>
        <p:nvSpPr>
          <p:cNvPr id="38921" name="矩形 17"/>
          <p:cNvSpPr/>
          <p:nvPr>
            <p:custDataLst>
              <p:tags r:id="rId9"/>
            </p:custDataLst>
          </p:nvPr>
        </p:nvSpPr>
        <p:spPr>
          <a:xfrm>
            <a:off x="4745040" y="5116515"/>
            <a:ext cx="71437" cy="71437"/>
          </a:xfrm>
          <a:prstGeom prst="rect">
            <a:avLst/>
          </a:prstGeom>
          <a:solidFill>
            <a:schemeClr val="lt2"/>
          </a:solidFill>
          <a:ln w="9525">
            <a:noFill/>
          </a:ln>
        </p:spPr>
        <p:txBody>
          <a:bodyPr wrap="none" anchor="ctr" anchorCtr="0"/>
          <a:lstStyle/>
          <a:p>
            <a:pPr algn="ctr">
              <a:buFont typeface="Arial" panose="020B0604020202020204" pitchFamily="34" charset="0"/>
            </a:pPr>
            <a:endParaRPr lang="zh-CN" altLang="zh-CN" sz="2000" dirty="0">
              <a:solidFill>
                <a:schemeClr val="dk1"/>
              </a:solidFill>
              <a:latin typeface="Calibri" panose="020F0502020204030204" pitchFamily="34" charset="0"/>
              <a:sym typeface="Verdana" panose="020B0604030504040204" pitchFamily="34" charset="0"/>
            </a:endParaRPr>
          </a:p>
        </p:txBody>
      </p:sp>
      <p:sp>
        <p:nvSpPr>
          <p:cNvPr id="38922" name="矩形 18"/>
          <p:cNvSpPr/>
          <p:nvPr>
            <p:custDataLst>
              <p:tags r:id="rId10"/>
            </p:custDataLst>
          </p:nvPr>
        </p:nvSpPr>
        <p:spPr>
          <a:xfrm>
            <a:off x="4848225" y="5224465"/>
            <a:ext cx="71438" cy="73025"/>
          </a:xfrm>
          <a:prstGeom prst="rect">
            <a:avLst/>
          </a:prstGeom>
          <a:solidFill>
            <a:schemeClr val="lt2"/>
          </a:solidFill>
          <a:ln w="9525">
            <a:noFill/>
          </a:ln>
        </p:spPr>
        <p:txBody>
          <a:bodyPr wrap="none" anchor="ctr" anchorCtr="0"/>
          <a:lstStyle/>
          <a:p>
            <a:pPr algn="ctr">
              <a:buFont typeface="Arial" panose="020B0604020202020204" pitchFamily="34" charset="0"/>
            </a:pPr>
            <a:endParaRPr lang="zh-CN" altLang="zh-CN" sz="2000" dirty="0">
              <a:solidFill>
                <a:schemeClr val="lt2"/>
              </a:solidFill>
              <a:latin typeface="Calibri" panose="020F0502020204030204" pitchFamily="34" charset="0"/>
              <a:sym typeface="Verdana" panose="020B0604030504040204" pitchFamily="34" charset="0"/>
            </a:endParaRPr>
          </a:p>
        </p:txBody>
      </p:sp>
      <p:sp>
        <p:nvSpPr>
          <p:cNvPr id="38923" name="圆角矩形 25"/>
          <p:cNvSpPr/>
          <p:nvPr>
            <p:custDataLst>
              <p:tags r:id="rId11"/>
            </p:custDataLst>
          </p:nvPr>
        </p:nvSpPr>
        <p:spPr>
          <a:xfrm>
            <a:off x="1332232" y="2925447"/>
            <a:ext cx="936625" cy="576263"/>
          </a:xfrm>
          <a:prstGeom prst="roundRect">
            <a:avLst>
              <a:gd name="adj" fmla="val 16667"/>
            </a:avLst>
          </a:prstGeom>
          <a:noFill/>
          <a:ln w="38100" cap="flat" cmpd="sng">
            <a:solidFill>
              <a:srgbClr val="FF0000"/>
            </a:solidFill>
            <a:prstDash val="solid"/>
            <a:round/>
            <a:headEnd type="none" w="med" len="med"/>
            <a:tailEnd type="none" w="med" len="med"/>
          </a:ln>
        </p:spPr>
        <p:txBody>
          <a:bodyPr wrap="none" anchor="ctr" anchorCtr="0"/>
          <a:lstStyle/>
          <a:p>
            <a:pPr algn="ctr">
              <a:buFont typeface="Arial" panose="020B0604020202020204" pitchFamily="34" charset="0"/>
            </a:pPr>
            <a:endParaRPr lang="zh-CN" altLang="zh-CN" sz="2000" dirty="0">
              <a:solidFill>
                <a:schemeClr val="dk1"/>
              </a:solidFill>
              <a:latin typeface="Calibri" panose="020F0502020204030204" pitchFamily="34" charset="0"/>
              <a:sym typeface="Verdana" panose="020B0604030504040204" pitchFamily="34" charset="0"/>
            </a:endParaRPr>
          </a:p>
        </p:txBody>
      </p:sp>
      <p:sp>
        <p:nvSpPr>
          <p:cNvPr id="38924" name="圆角矩形 27"/>
          <p:cNvSpPr/>
          <p:nvPr>
            <p:custDataLst>
              <p:tags r:id="rId12"/>
            </p:custDataLst>
          </p:nvPr>
        </p:nvSpPr>
        <p:spPr>
          <a:xfrm>
            <a:off x="4395155" y="2495552"/>
            <a:ext cx="720725" cy="504825"/>
          </a:xfrm>
          <a:prstGeom prst="roundRect">
            <a:avLst>
              <a:gd name="adj" fmla="val 16667"/>
            </a:avLst>
          </a:prstGeom>
          <a:noFill/>
          <a:ln w="38100" cap="flat" cmpd="sng">
            <a:solidFill>
              <a:srgbClr val="FF0000"/>
            </a:solidFill>
            <a:prstDash val="solid"/>
            <a:round/>
            <a:headEnd type="none" w="med" len="med"/>
            <a:tailEnd type="none" w="med" len="med"/>
          </a:ln>
        </p:spPr>
        <p:txBody>
          <a:bodyPr wrap="none" anchor="ctr" anchorCtr="0"/>
          <a:lstStyle/>
          <a:p>
            <a:pPr algn="ctr">
              <a:buFont typeface="Arial" panose="020B0604020202020204" pitchFamily="34" charset="0"/>
            </a:pPr>
            <a:endParaRPr lang="zh-CN" altLang="zh-CN" sz="2000" dirty="0">
              <a:solidFill>
                <a:schemeClr val="dk1"/>
              </a:solidFill>
              <a:latin typeface="Calibri" panose="020F0502020204030204" pitchFamily="34" charset="0"/>
              <a:sym typeface="Verdana" panose="020B0604030504040204" pitchFamily="34" charset="0"/>
            </a:endParaRPr>
          </a:p>
        </p:txBody>
      </p:sp>
      <p:sp>
        <p:nvSpPr>
          <p:cNvPr id="38925" name="圆角矩形 28"/>
          <p:cNvSpPr/>
          <p:nvPr>
            <p:custDataLst>
              <p:tags r:id="rId13"/>
            </p:custDataLst>
          </p:nvPr>
        </p:nvSpPr>
        <p:spPr>
          <a:xfrm>
            <a:off x="4499295" y="4446272"/>
            <a:ext cx="720725" cy="504825"/>
          </a:xfrm>
          <a:prstGeom prst="roundRect">
            <a:avLst>
              <a:gd name="adj" fmla="val 16667"/>
            </a:avLst>
          </a:prstGeom>
          <a:noFill/>
          <a:ln w="38100" cap="flat" cmpd="sng">
            <a:solidFill>
              <a:srgbClr val="FF0000"/>
            </a:solidFill>
            <a:prstDash val="solid"/>
            <a:round/>
            <a:headEnd type="none" w="med" len="med"/>
            <a:tailEnd type="none" w="med" len="med"/>
          </a:ln>
        </p:spPr>
        <p:txBody>
          <a:bodyPr wrap="none" anchor="ctr" anchorCtr="0"/>
          <a:lstStyle/>
          <a:p>
            <a:pPr algn="ctr">
              <a:buFont typeface="Arial" panose="020B0604020202020204" pitchFamily="34" charset="0"/>
            </a:pPr>
            <a:endParaRPr lang="zh-CN" altLang="zh-CN" sz="2000" dirty="0">
              <a:solidFill>
                <a:schemeClr val="dk1"/>
              </a:solidFill>
              <a:latin typeface="Calibri" panose="020F0502020204030204" pitchFamily="34" charset="0"/>
              <a:sym typeface="Verdana" panose="020B0604030504040204" pitchFamily="34" charset="0"/>
            </a:endParaRPr>
          </a:p>
        </p:txBody>
      </p:sp>
      <p:sp>
        <p:nvSpPr>
          <p:cNvPr id="38926" name="圆角矩形 31"/>
          <p:cNvSpPr/>
          <p:nvPr>
            <p:custDataLst>
              <p:tags r:id="rId14"/>
            </p:custDataLst>
          </p:nvPr>
        </p:nvSpPr>
        <p:spPr>
          <a:xfrm>
            <a:off x="1560515" y="5157472"/>
            <a:ext cx="936625" cy="576263"/>
          </a:xfrm>
          <a:prstGeom prst="roundRect">
            <a:avLst>
              <a:gd name="adj" fmla="val 16667"/>
            </a:avLst>
          </a:prstGeom>
          <a:noFill/>
          <a:ln w="38100" cap="flat" cmpd="sng">
            <a:solidFill>
              <a:srgbClr val="FF0000"/>
            </a:solidFill>
            <a:prstDash val="solid"/>
            <a:round/>
            <a:headEnd type="none" w="med" len="med"/>
            <a:tailEnd type="none" w="med" len="med"/>
          </a:ln>
        </p:spPr>
        <p:txBody>
          <a:bodyPr wrap="none" anchor="ctr" anchorCtr="0"/>
          <a:lstStyle/>
          <a:p>
            <a:pPr algn="ctr">
              <a:buFont typeface="Arial" panose="020B0604020202020204" pitchFamily="34" charset="0"/>
            </a:pPr>
            <a:endParaRPr lang="zh-CN" altLang="zh-CN" sz="2000" dirty="0">
              <a:solidFill>
                <a:schemeClr val="dk1"/>
              </a:solidFill>
              <a:latin typeface="Calibri" panose="020F0502020204030204" pitchFamily="34" charset="0"/>
              <a:sym typeface="Verdana" panose="020B0604030504040204" pitchFamily="34" charset="0"/>
            </a:endParaRPr>
          </a:p>
        </p:txBody>
      </p:sp>
      <p:sp>
        <p:nvSpPr>
          <p:cNvPr id="38927" name="圆角矩形 32"/>
          <p:cNvSpPr/>
          <p:nvPr>
            <p:custDataLst>
              <p:tags r:id="rId15"/>
            </p:custDataLst>
          </p:nvPr>
        </p:nvSpPr>
        <p:spPr>
          <a:xfrm>
            <a:off x="5861050" y="5121277"/>
            <a:ext cx="935038" cy="360363"/>
          </a:xfrm>
          <a:prstGeom prst="roundRect">
            <a:avLst>
              <a:gd name="adj" fmla="val 16667"/>
            </a:avLst>
          </a:prstGeom>
          <a:noFill/>
          <a:ln w="38100" cap="flat" cmpd="sng">
            <a:solidFill>
              <a:srgbClr val="FF0000"/>
            </a:solidFill>
            <a:prstDash val="solid"/>
            <a:round/>
            <a:headEnd type="none" w="med" len="med"/>
            <a:tailEnd type="none" w="med" len="med"/>
          </a:ln>
        </p:spPr>
        <p:txBody>
          <a:bodyPr wrap="none" anchor="ctr" anchorCtr="0"/>
          <a:lstStyle/>
          <a:p>
            <a:pPr algn="ctr">
              <a:buFont typeface="Arial" panose="020B0604020202020204" pitchFamily="34" charset="0"/>
            </a:pPr>
            <a:endParaRPr lang="zh-CN" altLang="zh-CN" sz="2000" dirty="0">
              <a:solidFill>
                <a:schemeClr val="dk1"/>
              </a:solidFill>
              <a:latin typeface="Calibri" panose="020F0502020204030204" pitchFamily="34" charset="0"/>
              <a:sym typeface="Verdana" panose="020B0604030504040204" pitchFamily="34" charset="0"/>
            </a:endParaRPr>
          </a:p>
        </p:txBody>
      </p:sp>
      <p:sp>
        <p:nvSpPr>
          <p:cNvPr id="38928" name="圆角矩形 33"/>
          <p:cNvSpPr/>
          <p:nvPr>
            <p:custDataLst>
              <p:tags r:id="rId16"/>
            </p:custDataLst>
          </p:nvPr>
        </p:nvSpPr>
        <p:spPr>
          <a:xfrm>
            <a:off x="7064377" y="4937127"/>
            <a:ext cx="504825" cy="360363"/>
          </a:xfrm>
          <a:prstGeom prst="roundRect">
            <a:avLst>
              <a:gd name="adj" fmla="val 16667"/>
            </a:avLst>
          </a:prstGeom>
          <a:noFill/>
          <a:ln w="38100" cap="flat" cmpd="sng">
            <a:solidFill>
              <a:srgbClr val="FF0000"/>
            </a:solidFill>
            <a:prstDash val="solid"/>
            <a:round/>
            <a:headEnd type="none" w="med" len="med"/>
            <a:tailEnd type="none" w="med" len="med"/>
          </a:ln>
        </p:spPr>
        <p:txBody>
          <a:bodyPr wrap="none" anchor="ctr" anchorCtr="0"/>
          <a:lstStyle/>
          <a:p>
            <a:pPr algn="ctr">
              <a:buFont typeface="Arial" panose="020B0604020202020204" pitchFamily="34" charset="0"/>
            </a:pPr>
            <a:endParaRPr lang="zh-CN" altLang="zh-CN" sz="2000" dirty="0">
              <a:solidFill>
                <a:schemeClr val="dk1"/>
              </a:solidFill>
              <a:latin typeface="Calibri" panose="020F0502020204030204" pitchFamily="34" charset="0"/>
              <a:sym typeface="Verdana" panose="020B0604030504040204" pitchFamily="34" charset="0"/>
            </a:endParaRPr>
          </a:p>
        </p:txBody>
      </p:sp>
      <p:pic>
        <p:nvPicPr>
          <p:cNvPr id="38929" name="Picture 2" descr="C:\Users\Administrator\AppData\Roaming\Tencent\Users\2411221069\QQ\WinTemp\RichOle\V`U_W9BU(VB~S24WPNC1IGN.jpg"/>
          <p:cNvPicPr>
            <a:picLocks noChangeAspect="1"/>
          </p:cNvPicPr>
          <p:nvPr/>
        </p:nvPicPr>
        <p:blipFill>
          <a:blip r:embed="rId17"/>
          <a:stretch>
            <a:fillRect/>
          </a:stretch>
        </p:blipFill>
        <p:spPr>
          <a:xfrm>
            <a:off x="107952" y="2349502"/>
            <a:ext cx="1165225" cy="1395413"/>
          </a:xfrm>
          <a:prstGeom prst="rect">
            <a:avLst/>
          </a:prstGeom>
          <a:noFill/>
          <a:ln w="9525">
            <a:noFill/>
          </a:ln>
        </p:spPr>
      </p:pic>
      <p:sp>
        <p:nvSpPr>
          <p:cNvPr id="38930" name="TextBox 7"/>
          <p:cNvSpPr txBox="1"/>
          <p:nvPr/>
        </p:nvSpPr>
        <p:spPr>
          <a:xfrm>
            <a:off x="179388" y="3860802"/>
            <a:ext cx="1008062" cy="368300"/>
          </a:xfrm>
          <a:prstGeom prst="rect">
            <a:avLst/>
          </a:prstGeom>
          <a:noFill/>
          <a:ln w="9525">
            <a:noFill/>
          </a:ln>
        </p:spPr>
        <p:txBody>
          <a:bodyPr anchor="t" anchorCtr="0">
            <a:spAutoFit/>
          </a:bodyPr>
          <a:lstStyle/>
          <a:p>
            <a:pPr algn="ctr">
              <a:buFont typeface="Arial" panose="020B0604020202020204" pitchFamily="34" charset="0"/>
            </a:pPr>
            <a:r>
              <a:rPr lang="zh-CN" altLang="zh-CN" sz="1800" dirty="0">
                <a:solidFill>
                  <a:srgbClr val="000000"/>
                </a:solidFill>
                <a:latin typeface="Times New Roman" panose="02020603050405020304" charset="0"/>
                <a:ea typeface="宋体" panose="02010600030101010101" pitchFamily="2" charset="-122"/>
                <a:sym typeface="Verdana" panose="020B0604030504040204" pitchFamily="34" charset="0"/>
              </a:rPr>
              <a:t>监考员</a:t>
            </a:r>
            <a:endParaRPr lang="zh-CN" altLang="zh-CN" sz="1800" dirty="0">
              <a:solidFill>
                <a:srgbClr val="000000"/>
              </a:solidFill>
              <a:latin typeface="Times New Roman" panose="02020603050405020304" charset="0"/>
              <a:ea typeface="宋体" panose="02010600030101010101" pitchFamily="2" charset="-122"/>
              <a:sym typeface="Verdana" panose="020B0604030504040204" pitchFamily="34" charset="0"/>
            </a:endParaRPr>
          </a:p>
        </p:txBody>
      </p:sp>
      <p:sp>
        <p:nvSpPr>
          <p:cNvPr id="38933" name="Text Box 24"/>
          <p:cNvSpPr txBox="1"/>
          <p:nvPr/>
        </p:nvSpPr>
        <p:spPr>
          <a:xfrm>
            <a:off x="5436237" y="3522345"/>
            <a:ext cx="3348355" cy="398780"/>
          </a:xfrm>
          <a:prstGeom prst="rect">
            <a:avLst/>
          </a:prstGeom>
          <a:noFill/>
          <a:ln w="9525">
            <a:noFill/>
          </a:ln>
        </p:spPr>
        <p:txBody>
          <a:bodyPr wrap="square" anchor="t" anchorCtr="0">
            <a:spAutoFit/>
          </a:bodyPr>
          <a:lstStyle/>
          <a:p>
            <a:pPr>
              <a:buFont typeface="Arial" panose="020B0604020202020204" pitchFamily="34" charset="0"/>
            </a:pPr>
            <a:r>
              <a:rPr lang="zh-CN" altLang="zh-CN" sz="2000" dirty="0">
                <a:solidFill>
                  <a:srgbClr val="000000"/>
                </a:solidFill>
                <a:latin typeface="Times New Roman" panose="02020603050405020304" charset="0"/>
                <a:ea typeface="宋体" panose="02010600030101010101" pitchFamily="2" charset="-122"/>
              </a:rPr>
              <a:t>！条形码保留在原试题册</a:t>
            </a:r>
            <a:endParaRPr lang="zh-CN" altLang="zh-CN" sz="2000" dirty="0">
              <a:solidFill>
                <a:srgbClr val="000000"/>
              </a:solidFill>
              <a:latin typeface="Times New Roman" panose="02020603050405020304" charset="0"/>
              <a:ea typeface="宋体" panose="02010600030101010101" pitchFamily="2" charset="-122"/>
            </a:endParaRPr>
          </a:p>
        </p:txBody>
      </p:sp>
      <p:sp>
        <p:nvSpPr>
          <p:cNvPr id="25602" name="Rectangle 2"/>
          <p:cNvSpPr>
            <a:spLocks noGrp="1"/>
          </p:cNvSpPr>
          <p:nvPr/>
        </p:nvSpPr>
        <p:spPr>
          <a:xfrm>
            <a:off x="1349695" y="356869"/>
            <a:ext cx="7740650" cy="610555"/>
          </a:xfrm>
          <a:prstGeom prst="rect">
            <a:avLst/>
          </a:prstGeom>
          <a:noFill/>
          <a:ln w="9525">
            <a:noFill/>
          </a:ln>
        </p:spPr>
        <p:txBody>
          <a:bodyPr wrap="square" lIns="91440" tIns="45720" rIns="91440" bIns="45720" anchor="ctr" anchorCtr="0"/>
          <a:lstStyle/>
          <a:p>
            <a:pPr algn="ctr"/>
            <a:r>
              <a:rPr lang="en-US" altLang="zh-CN" sz="4000" b="1" dirty="0">
                <a:solidFill>
                  <a:schemeClr val="accent1"/>
                </a:solidFill>
                <a:latin typeface="Times New Roman" panose="02020603050405020304" charset="0"/>
                <a:ea typeface="微软雅黑" panose="020B0503020204020204" pitchFamily="34" charset="-122"/>
              </a:rPr>
              <a:t>4.</a:t>
            </a:r>
            <a:r>
              <a:rPr lang="zh-CN" altLang="en-US" sz="4000" b="1" dirty="0">
                <a:solidFill>
                  <a:schemeClr val="accent1"/>
                </a:solidFill>
                <a:latin typeface="Times New Roman" panose="02020603050405020304" charset="0"/>
                <a:ea typeface="微软雅黑" panose="020B0503020204020204" pitchFamily="34" charset="-122"/>
              </a:rPr>
              <a:t>缺考生试题册、答题卡的填写  </a:t>
            </a:r>
            <a:endParaRPr lang="zh-CN" altLang="en-US" sz="4000" b="1" dirty="0">
              <a:solidFill>
                <a:schemeClr val="accent1"/>
              </a:solidFill>
              <a:latin typeface="Times New Roman" panose="02020603050405020304" charset="0"/>
              <a:ea typeface="微软雅黑" panose="020B0503020204020204" pitchFamily="34" charset="-122"/>
            </a:endParaRPr>
          </a:p>
        </p:txBody>
      </p:sp>
      <p:pic>
        <p:nvPicPr>
          <p:cNvPr id="2" name="图片 1"/>
          <p:cNvPicPr/>
          <p:nvPr>
            <p:custDataLst>
              <p:tags r:id="rId18"/>
            </p:custDataLst>
          </p:nvPr>
        </p:nvPicPr>
        <p:blipFill>
          <a:blip r:embed="rId19" r:link="rId20"/>
          <a:stretch>
            <a:fillRect/>
          </a:stretch>
        </p:blipFill>
        <p:spPr>
          <a:xfrm>
            <a:off x="393382" y="217169"/>
            <a:ext cx="1082675" cy="1123599"/>
          </a:xfrm>
          <a:prstGeom prst="rect">
            <a:avLst/>
          </a:prstGeom>
          <a:solidFill>
            <a:schemeClr val="accent2"/>
          </a:solidFill>
          <a:ln w="9525">
            <a:noFill/>
          </a:ln>
        </p:spPr>
      </p:pic>
      <p:sp>
        <p:nvSpPr>
          <p:cNvPr id="3" name="矩形 2"/>
          <p:cNvSpPr/>
          <p:nvPr>
            <p:custDataLst>
              <p:tags r:id="rId21"/>
            </p:custDataLst>
          </p:nvPr>
        </p:nvSpPr>
        <p:spPr>
          <a:xfrm>
            <a:off x="4004310" y="6327775"/>
            <a:ext cx="5040630" cy="464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latin typeface="Times New Roman" panose="02020603050405020304" charset="0"/>
                <a:ea typeface="宋体" panose="02010600030101010101" pitchFamily="2" charset="-122"/>
                <a:sym typeface="+mn-ea"/>
              </a:rPr>
              <a:t>四、</a:t>
            </a:r>
            <a:r>
              <a:rPr lang="zh-CN" altLang="en-US" sz="2000" b="1" dirty="0">
                <a:solidFill>
                  <a:schemeClr val="lt1"/>
                </a:solidFill>
                <a:latin typeface="Times New Roman" panose="02020603050405020304" charset="0"/>
                <a:ea typeface="宋体" panose="02010600030101010101" pitchFamily="2" charset="-122"/>
              </a:rPr>
              <a:t>考试期间注意事项 </a:t>
            </a:r>
            <a:endParaRPr lang="zh-CN" altLang="en-US" sz="2000" b="1" dirty="0">
              <a:solidFill>
                <a:schemeClr val="lt1"/>
              </a:solidFill>
              <a:latin typeface="Times New Roman" panose="02020603050405020304" charset="0"/>
              <a:ea typeface="宋体" panose="02010600030101010101" pitchFamily="2" charset="-122"/>
              <a:sym typeface="+mn-e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5602" name="Rectangle 2"/>
          <p:cNvSpPr>
            <a:spLocks noGrp="1"/>
          </p:cNvSpPr>
          <p:nvPr>
            <p:ph type="title" idx="4294967295"/>
          </p:nvPr>
        </p:nvSpPr>
        <p:spPr>
          <a:xfrm>
            <a:off x="1691679" y="405130"/>
            <a:ext cx="7325955" cy="647606"/>
          </a:xfrm>
        </p:spPr>
        <p:txBody>
          <a:bodyPr vert="horz" wrap="square" lIns="91440" tIns="45720" rIns="91440" bIns="45720" anchor="ctr" anchorCtr="0"/>
          <a:lstStyle/>
          <a:p>
            <a:pPr eaLnBrk="1" hangingPunct="1"/>
            <a:r>
              <a:rPr lang="en-US" altLang="zh-CN" sz="4000" b="1" dirty="0">
                <a:solidFill>
                  <a:schemeClr val="accent1"/>
                </a:solidFill>
                <a:latin typeface="Times New Roman" panose="02020603050405020304" charset="0"/>
                <a:ea typeface="微软雅黑" panose="020B0503020204020204" pitchFamily="34" charset="-122"/>
                <a:cs typeface="+mn-cs"/>
              </a:rPr>
              <a:t>4</a:t>
            </a:r>
            <a:r>
              <a:rPr lang="zh-CN" altLang="en-US" sz="4000" b="1" dirty="0">
                <a:solidFill>
                  <a:schemeClr val="accent1"/>
                </a:solidFill>
                <a:latin typeface="Times New Roman" panose="02020603050405020304" charset="0"/>
                <a:ea typeface="微软雅黑" panose="020B0503020204020204" pitchFamily="34" charset="-122"/>
                <a:cs typeface="+mn-cs"/>
              </a:rPr>
              <a:t>.</a:t>
            </a:r>
            <a:r>
              <a:rPr lang="zh-CN" altLang="en-US" sz="4000" b="1" dirty="0">
                <a:solidFill>
                  <a:schemeClr val="accent1"/>
                </a:solidFill>
                <a:latin typeface="Times New Roman" panose="02020603050405020304" charset="0"/>
                <a:ea typeface="微软雅黑" panose="020B0503020204020204" pitchFamily="34" charset="-122"/>
              </a:rPr>
              <a:t>缺考生试题册、答题卡的填写 </a:t>
            </a:r>
            <a:endParaRPr lang="zh-CN" altLang="en-US" sz="4000" b="1" dirty="0">
              <a:solidFill>
                <a:schemeClr val="accent1"/>
              </a:solidFill>
              <a:latin typeface="Times New Roman" panose="02020603050405020304" charset="0"/>
              <a:ea typeface="微软雅黑" panose="020B0503020204020204" pitchFamily="34" charset="-122"/>
              <a:cs typeface="+mn-cs"/>
            </a:endParaRPr>
          </a:p>
        </p:txBody>
      </p:sp>
      <p:sp>
        <p:nvSpPr>
          <p:cNvPr id="25603" name="Rectangle 3"/>
          <p:cNvSpPr>
            <a:spLocks noGrp="1"/>
          </p:cNvSpPr>
          <p:nvPr>
            <p:ph sz="quarter" idx="4294967295"/>
            <p:custDataLst>
              <p:tags r:id="rId1"/>
            </p:custDataLst>
          </p:nvPr>
        </p:nvSpPr>
        <p:spPr>
          <a:xfrm>
            <a:off x="395536" y="1556791"/>
            <a:ext cx="8352928" cy="4542383"/>
          </a:xfrm>
        </p:spPr>
        <p:txBody>
          <a:bodyPr vert="horz" wrap="square" lIns="91440" tIns="45720" rIns="91440" bIns="45720" numCol="1" anchor="t" anchorCtr="0" compatLnSpc="1">
            <a:normAutofit/>
          </a:bodyPr>
          <a:lstStyle/>
          <a:p>
            <a:pPr marL="0" indent="0">
              <a:lnSpc>
                <a:spcPct val="150000"/>
              </a:lnSpc>
              <a:buNone/>
            </a:pPr>
            <a:endParaRPr lang="en-US" altLang="zh-CN" sz="2800" noProof="1">
              <a:solidFill>
                <a:schemeClr val="dk1">
                  <a:lumMod val="85000"/>
                  <a:lumOff val="15000"/>
                </a:schemeClr>
              </a:solidFill>
              <a:latin typeface="Times New Roman" panose="02020603050405020304" charset="0"/>
              <a:ea typeface="宋体" panose="02010600030101010101" pitchFamily="2" charset="-122"/>
            </a:endParaRPr>
          </a:p>
          <a:p>
            <a:pPr>
              <a:lnSpc>
                <a:spcPct val="150000"/>
              </a:lnSpc>
            </a:pPr>
            <a:r>
              <a:rPr lang="zh-CN" altLang="en-US" sz="2800" noProof="1">
                <a:solidFill>
                  <a:schemeClr val="dk1">
                    <a:lumMod val="85000"/>
                    <a:lumOff val="15000"/>
                  </a:schemeClr>
                </a:solidFill>
                <a:latin typeface="Times New Roman" panose="02020603050405020304" charset="0"/>
                <a:ea typeface="宋体" panose="02010600030101010101" pitchFamily="2" charset="-122"/>
              </a:rPr>
              <a:t>监考员必须在答题卡</a:t>
            </a:r>
            <a:r>
              <a:rPr lang="en-US" altLang="zh-CN" sz="2800" noProof="1">
                <a:solidFill>
                  <a:schemeClr val="dk1">
                    <a:lumMod val="85000"/>
                    <a:lumOff val="15000"/>
                  </a:schemeClr>
                </a:solidFill>
                <a:latin typeface="Times New Roman" panose="02020603050405020304" charset="0"/>
                <a:ea typeface="宋体" panose="02010600030101010101" pitchFamily="2" charset="-122"/>
              </a:rPr>
              <a:t>1</a:t>
            </a:r>
            <a:r>
              <a:rPr lang="zh-CN" altLang="en-US" sz="2800" noProof="1">
                <a:solidFill>
                  <a:schemeClr val="dk1">
                    <a:lumMod val="85000"/>
                    <a:lumOff val="15000"/>
                  </a:schemeClr>
                </a:solidFill>
                <a:latin typeface="Times New Roman" panose="02020603050405020304" charset="0"/>
                <a:ea typeface="宋体" panose="02010600030101010101" pitchFamily="2" charset="-122"/>
              </a:rPr>
              <a:t>、答题卡</a:t>
            </a:r>
            <a:r>
              <a:rPr lang="en-US" altLang="zh-CN" sz="2800" noProof="1">
                <a:solidFill>
                  <a:schemeClr val="dk1">
                    <a:lumMod val="85000"/>
                    <a:lumOff val="15000"/>
                  </a:schemeClr>
                </a:solidFill>
                <a:latin typeface="Times New Roman" panose="02020603050405020304" charset="0"/>
                <a:ea typeface="宋体" panose="02010600030101010101" pitchFamily="2" charset="-122"/>
              </a:rPr>
              <a:t>2</a:t>
            </a:r>
            <a:r>
              <a:rPr lang="zh-CN" altLang="en-US" sz="2800" noProof="1">
                <a:solidFill>
                  <a:schemeClr val="dk1">
                    <a:lumMod val="85000"/>
                    <a:lumOff val="15000"/>
                  </a:schemeClr>
                </a:solidFill>
                <a:latin typeface="Times New Roman" panose="02020603050405020304" charset="0"/>
                <a:ea typeface="宋体" panose="02010600030101010101" pitchFamily="2" charset="-122"/>
              </a:rPr>
              <a:t>及试题册背面填写（涂）缺考考生姓名及准考证</a:t>
            </a:r>
            <a:r>
              <a:rPr lang="zh-CN" altLang="en-US" sz="2800" noProof="1">
                <a:solidFill>
                  <a:srgbClr val="FF0000"/>
                </a:solidFill>
                <a:latin typeface="Times New Roman" panose="02020603050405020304" charset="0"/>
                <a:ea typeface="宋体" panose="02010600030101010101" pitchFamily="2" charset="-122"/>
              </a:rPr>
              <a:t>最后两位</a:t>
            </a:r>
            <a:r>
              <a:rPr lang="zh-CN" altLang="en-US" sz="2800" noProof="1">
                <a:solidFill>
                  <a:schemeClr val="dk1">
                    <a:lumMod val="85000"/>
                    <a:lumOff val="15000"/>
                  </a:schemeClr>
                </a:solidFill>
                <a:latin typeface="Times New Roman" panose="02020603050405020304" charset="0"/>
                <a:ea typeface="宋体" panose="02010600030101010101" pitchFamily="2" charset="-122"/>
              </a:rPr>
              <a:t>。</a:t>
            </a:r>
            <a:endParaRPr lang="en-US" altLang="zh-CN" sz="2800" dirty="0">
              <a:solidFill>
                <a:schemeClr val="dk1">
                  <a:lumMod val="85000"/>
                  <a:lumOff val="15000"/>
                </a:schemeClr>
              </a:solidFill>
              <a:latin typeface="Times New Roman" panose="02020603050405020304" charset="0"/>
              <a:ea typeface="宋体" panose="02010600030101010101" pitchFamily="2" charset="-122"/>
            </a:endParaRPr>
          </a:p>
          <a:p>
            <a:pPr marL="0" indent="0" eaLnBrk="1" fontAlgn="auto" hangingPunct="1">
              <a:lnSpc>
                <a:spcPct val="150000"/>
              </a:lnSpc>
              <a:spcBef>
                <a:spcPts val="600"/>
              </a:spcBef>
              <a:spcAft>
                <a:spcPts val="600"/>
              </a:spcAft>
              <a:buNone/>
            </a:pPr>
            <a:r>
              <a:rPr lang="zh-CN" altLang="en-US" sz="2800" dirty="0">
                <a:solidFill>
                  <a:schemeClr val="dk1">
                    <a:lumMod val="85000"/>
                    <a:lumOff val="15000"/>
                  </a:schemeClr>
                </a:solidFill>
                <a:latin typeface="Times New Roman" panose="02020603050405020304" charset="0"/>
                <a:ea typeface="宋体" panose="02010600030101010101" pitchFamily="2" charset="-122"/>
              </a:rPr>
              <a:t>注：袋面内容用黑色签字笔填写。</a:t>
            </a:r>
            <a:endParaRPr lang="zh-CN" altLang="en-US" sz="2800" dirty="0">
              <a:solidFill>
                <a:schemeClr val="dk1">
                  <a:lumMod val="85000"/>
                  <a:lumOff val="15000"/>
                </a:schemeClr>
              </a:solidFill>
              <a:latin typeface="Times New Roman" panose="02020603050405020304" charset="0"/>
              <a:ea typeface="宋体" panose="02010600030101010101" pitchFamily="2" charset="-122"/>
            </a:endParaRPr>
          </a:p>
        </p:txBody>
      </p:sp>
      <p:pic>
        <p:nvPicPr>
          <p:cNvPr id="2" name="图片 1"/>
          <p:cNvPicPr/>
          <p:nvPr>
            <p:custDataLst>
              <p:tags r:id="rId2"/>
            </p:custDataLst>
          </p:nvPr>
        </p:nvPicPr>
        <p:blipFill>
          <a:blip r:embed="rId3" r:link="rId4"/>
          <a:stretch>
            <a:fillRect/>
          </a:stretch>
        </p:blipFill>
        <p:spPr>
          <a:xfrm>
            <a:off x="393382" y="217169"/>
            <a:ext cx="1082675" cy="1123599"/>
          </a:xfrm>
          <a:prstGeom prst="rect">
            <a:avLst/>
          </a:prstGeom>
          <a:solidFill>
            <a:schemeClr val="accent2"/>
          </a:solidFill>
          <a:ln w="9525">
            <a:noFill/>
          </a:ln>
        </p:spPr>
      </p:pic>
      <p:sp>
        <p:nvSpPr>
          <p:cNvPr id="3" name="矩形 2"/>
          <p:cNvSpPr/>
          <p:nvPr>
            <p:custDataLst>
              <p:tags r:id="rId5"/>
            </p:custDataLst>
          </p:nvPr>
        </p:nvSpPr>
        <p:spPr>
          <a:xfrm>
            <a:off x="3851910" y="6175375"/>
            <a:ext cx="5040630" cy="464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latin typeface="Times New Roman" panose="02020603050405020304" charset="0"/>
                <a:ea typeface="宋体" panose="02010600030101010101" pitchFamily="2" charset="-122"/>
                <a:sym typeface="+mn-ea"/>
              </a:rPr>
              <a:t>四、</a:t>
            </a:r>
            <a:r>
              <a:rPr lang="zh-CN" altLang="en-US" sz="2000" b="1" dirty="0">
                <a:solidFill>
                  <a:schemeClr val="lt1"/>
                </a:solidFill>
                <a:latin typeface="Times New Roman" panose="02020603050405020304" charset="0"/>
                <a:ea typeface="宋体" panose="02010600030101010101" pitchFamily="2" charset="-122"/>
              </a:rPr>
              <a:t>考试期间注意事项 </a:t>
            </a:r>
            <a:endParaRPr lang="zh-CN" altLang="en-US" sz="2000" b="1" dirty="0">
              <a:solidFill>
                <a:schemeClr val="lt1"/>
              </a:solidFill>
              <a:latin typeface="Times New Roman" panose="02020603050405020304" charset="0"/>
              <a:ea typeface="宋体" panose="02010600030101010101" pitchFamily="2" charset="-122"/>
              <a:sym typeface="+mn-ea"/>
            </a:endParaRP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5602" name="Rectangle 2"/>
          <p:cNvSpPr>
            <a:spLocks noGrp="1"/>
          </p:cNvSpPr>
          <p:nvPr>
            <p:ph type="title" idx="4294967295"/>
          </p:nvPr>
        </p:nvSpPr>
        <p:spPr>
          <a:xfrm>
            <a:off x="1691679" y="405130"/>
            <a:ext cx="7325955" cy="647606"/>
          </a:xfrm>
        </p:spPr>
        <p:txBody>
          <a:bodyPr vert="horz" wrap="square" lIns="91440" tIns="45720" rIns="91440" bIns="45720" anchor="ctr" anchorCtr="0"/>
          <a:lstStyle/>
          <a:p>
            <a:pPr eaLnBrk="1" hangingPunct="1"/>
            <a:r>
              <a:rPr lang="en-US" altLang="zh-CN" sz="4000" b="1" dirty="0">
                <a:solidFill>
                  <a:schemeClr val="accent1"/>
                </a:solidFill>
                <a:latin typeface="Times New Roman" panose="02020603050405020304" charset="0"/>
                <a:ea typeface="微软雅黑" panose="020B0503020204020204" pitchFamily="34" charset="-122"/>
                <a:cs typeface="+mn-cs"/>
              </a:rPr>
              <a:t>5</a:t>
            </a:r>
            <a:r>
              <a:rPr lang="zh-CN" altLang="en-US" sz="4000" b="1" dirty="0">
                <a:solidFill>
                  <a:schemeClr val="accent1"/>
                </a:solidFill>
                <a:latin typeface="Times New Roman" panose="02020603050405020304" charset="0"/>
                <a:ea typeface="微软雅黑" panose="020B0503020204020204" pitchFamily="34" charset="-122"/>
                <a:cs typeface="+mn-cs"/>
              </a:rPr>
              <a:t>.答题卡袋面内容的填写  </a:t>
            </a:r>
            <a:endParaRPr lang="zh-CN" altLang="en-US" sz="4000" b="1" dirty="0">
              <a:solidFill>
                <a:schemeClr val="accent1"/>
              </a:solidFill>
              <a:latin typeface="Times New Roman" panose="02020603050405020304" charset="0"/>
              <a:ea typeface="微软雅黑" panose="020B0503020204020204" pitchFamily="34" charset="-122"/>
              <a:cs typeface="+mn-cs"/>
            </a:endParaRPr>
          </a:p>
        </p:txBody>
      </p:sp>
      <p:sp>
        <p:nvSpPr>
          <p:cNvPr id="25603" name="Rectangle 3"/>
          <p:cNvSpPr>
            <a:spLocks noGrp="1"/>
          </p:cNvSpPr>
          <p:nvPr>
            <p:ph sz="quarter" idx="4294967295"/>
            <p:custDataLst>
              <p:tags r:id="rId1"/>
            </p:custDataLst>
          </p:nvPr>
        </p:nvSpPr>
        <p:spPr>
          <a:xfrm>
            <a:off x="395536" y="1556791"/>
            <a:ext cx="8352928" cy="4542383"/>
          </a:xfrm>
        </p:spPr>
        <p:txBody>
          <a:bodyPr vert="horz" wrap="square" lIns="91440" tIns="45720" rIns="91440" bIns="45720" numCol="1" anchor="t" anchorCtr="0" compatLnSpc="1">
            <a:normAutofit lnSpcReduction="20000"/>
          </a:bodyPr>
          <a:lstStyle/>
          <a:p>
            <a:pPr marL="274320" indent="-274320" eaLnBrk="1" fontAlgn="auto" hangingPunct="1">
              <a:lnSpc>
                <a:spcPct val="150000"/>
              </a:lnSpc>
              <a:spcBef>
                <a:spcPts val="600"/>
              </a:spcBef>
              <a:spcAft>
                <a:spcPts val="600"/>
              </a:spcAft>
              <a:buFont typeface="Wingdings" panose="05000000000000000000" pitchFamily="2" charset="2"/>
              <a:buChar char="Ø"/>
            </a:pPr>
            <a:r>
              <a:rPr lang="zh-CN" altLang="en-US" sz="2800" dirty="0">
                <a:solidFill>
                  <a:schemeClr val="dk1">
                    <a:lumMod val="85000"/>
                    <a:lumOff val="15000"/>
                  </a:schemeClr>
                </a:solidFill>
                <a:latin typeface="Times New Roman" panose="02020603050405020304" charset="0"/>
                <a:ea typeface="宋体" panose="02010600030101010101" pitchFamily="2" charset="-122"/>
              </a:rPr>
              <a:t>答题卡袋封面内容有“考场其他情况说明”一栏，监考员应将当场考试缺考考生的姓名及准考证号后</a:t>
            </a:r>
            <a:r>
              <a:rPr lang="zh-CN" altLang="en-US" sz="2800" dirty="0">
                <a:solidFill>
                  <a:srgbClr val="FF0000"/>
                </a:solidFill>
                <a:latin typeface="Times New Roman" panose="02020603050405020304" charset="0"/>
                <a:ea typeface="宋体" panose="02010600030101010101" pitchFamily="2" charset="-122"/>
              </a:rPr>
              <a:t>两位</a:t>
            </a:r>
            <a:r>
              <a:rPr lang="zh-CN" altLang="en-US" sz="2800" dirty="0">
                <a:solidFill>
                  <a:schemeClr val="dk1">
                    <a:lumMod val="85000"/>
                    <a:lumOff val="15000"/>
                  </a:schemeClr>
                </a:solidFill>
                <a:latin typeface="Times New Roman" panose="02020603050405020304" charset="0"/>
                <a:ea typeface="宋体" panose="02010600030101010101" pitchFamily="2" charset="-122"/>
              </a:rPr>
              <a:t>填写在该栏内，如考场有其他情况，也要在该栏内注明。</a:t>
            </a:r>
            <a:endParaRPr lang="zh-CN" altLang="en-US" sz="2800" dirty="0">
              <a:solidFill>
                <a:schemeClr val="dk1">
                  <a:lumMod val="85000"/>
                  <a:lumOff val="15000"/>
                </a:schemeClr>
              </a:solidFill>
              <a:latin typeface="Times New Roman" panose="02020603050405020304" charset="0"/>
              <a:ea typeface="宋体" panose="02010600030101010101" pitchFamily="2" charset="-122"/>
            </a:endParaRPr>
          </a:p>
          <a:p>
            <a:pPr marL="274320" indent="-274320" eaLnBrk="1" fontAlgn="auto" hangingPunct="1">
              <a:lnSpc>
                <a:spcPct val="150000"/>
              </a:lnSpc>
              <a:spcBef>
                <a:spcPts val="600"/>
              </a:spcBef>
              <a:spcAft>
                <a:spcPts val="600"/>
              </a:spcAft>
              <a:buFont typeface="Wingdings" panose="05000000000000000000" pitchFamily="2" charset="2"/>
              <a:buChar char="Ø"/>
            </a:pPr>
            <a:r>
              <a:rPr lang="zh-CN" altLang="en-US" sz="2800" u="sng" dirty="0">
                <a:solidFill>
                  <a:schemeClr val="dk1">
                    <a:lumMod val="85000"/>
                    <a:lumOff val="15000"/>
                  </a:schemeClr>
                </a:solidFill>
                <a:latin typeface="Times New Roman" panose="02020603050405020304" charset="0"/>
                <a:ea typeface="宋体" panose="02010600030101010101" pitchFamily="2" charset="-122"/>
              </a:rPr>
              <a:t>听力考试结束后，</a:t>
            </a:r>
            <a:r>
              <a:rPr lang="zh-CN" altLang="en-US" sz="2800" u="sng" dirty="0">
                <a:solidFill>
                  <a:schemeClr val="dk1">
                    <a:lumMod val="85000"/>
                    <a:lumOff val="15000"/>
                  </a:schemeClr>
                </a:solidFill>
                <a:latin typeface="Times New Roman" panose="02020603050405020304" charset="0"/>
                <a:ea typeface="宋体" panose="02010600030101010101" pitchFamily="2" charset="-122"/>
                <a:sym typeface="+mn-ea"/>
              </a:rPr>
              <a:t>请监考教师认真</a:t>
            </a:r>
            <a:r>
              <a:rPr lang="zh-CN" altLang="en-US" sz="2800" u="sng" dirty="0">
                <a:solidFill>
                  <a:schemeClr val="dk1">
                    <a:lumMod val="85000"/>
                    <a:lumOff val="15000"/>
                  </a:schemeClr>
                </a:solidFill>
                <a:latin typeface="Times New Roman" panose="02020603050405020304" charset="0"/>
                <a:ea typeface="宋体" panose="02010600030101010101" pitchFamily="2" charset="-122"/>
              </a:rPr>
              <a:t>填写考生签到表、考场记录表。</a:t>
            </a:r>
            <a:endParaRPr lang="zh-CN" altLang="en-US" sz="2800" u="sng" dirty="0">
              <a:solidFill>
                <a:schemeClr val="dk1">
                  <a:lumMod val="85000"/>
                  <a:lumOff val="15000"/>
                </a:schemeClr>
              </a:solidFill>
              <a:latin typeface="Times New Roman" panose="02020603050405020304" charset="0"/>
              <a:ea typeface="宋体" panose="02010600030101010101" pitchFamily="2" charset="-122"/>
            </a:endParaRPr>
          </a:p>
          <a:p>
            <a:pPr marL="274320" indent="-274320" eaLnBrk="1" fontAlgn="auto" hangingPunct="1">
              <a:lnSpc>
                <a:spcPct val="150000"/>
              </a:lnSpc>
              <a:spcBef>
                <a:spcPts val="600"/>
              </a:spcBef>
              <a:spcAft>
                <a:spcPts val="600"/>
              </a:spcAft>
              <a:buFont typeface="Wingdings" panose="05000000000000000000" pitchFamily="2" charset="2"/>
              <a:buChar char="Ø"/>
            </a:pPr>
            <a:r>
              <a:rPr lang="zh-CN" altLang="en-US" sz="2800" dirty="0">
                <a:solidFill>
                  <a:schemeClr val="dk1">
                    <a:lumMod val="85000"/>
                    <a:lumOff val="15000"/>
                  </a:schemeClr>
                </a:solidFill>
                <a:latin typeface="Times New Roman" panose="02020603050405020304" charset="0"/>
                <a:ea typeface="宋体" panose="02010600030101010101" pitchFamily="2" charset="-122"/>
              </a:rPr>
              <a:t>注：袋面内容用黑色签字笔填写。</a:t>
            </a:r>
            <a:endParaRPr lang="zh-CN" altLang="en-US" sz="2800" dirty="0">
              <a:solidFill>
                <a:schemeClr val="dk1">
                  <a:lumMod val="85000"/>
                  <a:lumOff val="15000"/>
                </a:schemeClr>
              </a:solidFill>
              <a:latin typeface="Times New Roman" panose="02020603050405020304" charset="0"/>
              <a:ea typeface="宋体" panose="02010600030101010101" pitchFamily="2" charset="-122"/>
            </a:endParaRPr>
          </a:p>
        </p:txBody>
      </p:sp>
      <p:pic>
        <p:nvPicPr>
          <p:cNvPr id="2" name="图片 1"/>
          <p:cNvPicPr/>
          <p:nvPr>
            <p:custDataLst>
              <p:tags r:id="rId2"/>
            </p:custDataLst>
          </p:nvPr>
        </p:nvPicPr>
        <p:blipFill>
          <a:blip r:embed="rId3" r:link="rId4"/>
          <a:stretch>
            <a:fillRect/>
          </a:stretch>
        </p:blipFill>
        <p:spPr>
          <a:xfrm>
            <a:off x="393382" y="217169"/>
            <a:ext cx="1082675" cy="1123599"/>
          </a:xfrm>
          <a:prstGeom prst="rect">
            <a:avLst/>
          </a:prstGeom>
          <a:solidFill>
            <a:schemeClr val="accent2"/>
          </a:solidFill>
          <a:ln w="9525">
            <a:noFill/>
          </a:ln>
        </p:spPr>
      </p:pic>
      <p:sp>
        <p:nvSpPr>
          <p:cNvPr id="3" name="矩形 2"/>
          <p:cNvSpPr/>
          <p:nvPr>
            <p:custDataLst>
              <p:tags r:id="rId5"/>
            </p:custDataLst>
          </p:nvPr>
        </p:nvSpPr>
        <p:spPr>
          <a:xfrm>
            <a:off x="3851910" y="6175375"/>
            <a:ext cx="5040630" cy="464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latin typeface="Times New Roman" panose="02020603050405020304" charset="0"/>
                <a:ea typeface="宋体" panose="02010600030101010101" pitchFamily="2" charset="-122"/>
                <a:sym typeface="+mn-ea"/>
              </a:rPr>
              <a:t>四、</a:t>
            </a:r>
            <a:r>
              <a:rPr lang="zh-CN" altLang="en-US" sz="2000" b="1" dirty="0">
                <a:solidFill>
                  <a:schemeClr val="lt1"/>
                </a:solidFill>
                <a:latin typeface="Times New Roman" panose="02020603050405020304" charset="0"/>
                <a:ea typeface="宋体" panose="02010600030101010101" pitchFamily="2" charset="-122"/>
              </a:rPr>
              <a:t>考试期间注意事项 </a:t>
            </a:r>
            <a:endParaRPr lang="zh-CN" altLang="en-US" sz="2000" b="1" dirty="0">
              <a:solidFill>
                <a:schemeClr val="lt1"/>
              </a:solidFill>
              <a:latin typeface="Times New Roman" panose="02020603050405020304" charset="0"/>
              <a:ea typeface="宋体" panose="02010600030101010101" pitchFamily="2" charset="-122"/>
              <a:sym typeface="+mn-ea"/>
            </a:endParaRP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6626" name="Rectangle 2"/>
          <p:cNvSpPr>
            <a:spLocks noGrp="1"/>
          </p:cNvSpPr>
          <p:nvPr>
            <p:ph type="title" idx="4294967295"/>
          </p:nvPr>
        </p:nvSpPr>
        <p:spPr>
          <a:xfrm>
            <a:off x="1475656" y="405130"/>
            <a:ext cx="7477846" cy="791622"/>
          </a:xfrm>
        </p:spPr>
        <p:txBody>
          <a:bodyPr vert="horz" wrap="square" lIns="91440" tIns="45720" rIns="91440" bIns="45720" numCol="1" anchor="ctr" anchorCtr="0" compatLnSpc="1"/>
          <a:lstStyle/>
          <a:p>
            <a:pPr eaLnBrk="1" fontAlgn="auto" hangingPunct="1">
              <a:spcAft>
                <a:spcPts val="0"/>
              </a:spcAft>
            </a:pPr>
            <a:r>
              <a:rPr lang="en-US" altLang="zh-CN" sz="4000" b="1" dirty="0">
                <a:solidFill>
                  <a:schemeClr val="accent1"/>
                </a:solidFill>
                <a:latin typeface="Times New Roman" panose="02020603050405020304" charset="0"/>
                <a:ea typeface="微软雅黑" panose="020B0503020204020204" pitchFamily="34" charset="-122"/>
                <a:cs typeface="+mn-cs"/>
              </a:rPr>
              <a:t>6</a:t>
            </a:r>
            <a:r>
              <a:rPr lang="zh-CN" altLang="en-US" sz="4000" b="1" dirty="0">
                <a:solidFill>
                  <a:schemeClr val="accent1"/>
                </a:solidFill>
                <a:latin typeface="Times New Roman" panose="02020603050405020304" charset="0"/>
                <a:ea typeface="微软雅黑" panose="020B0503020204020204" pitchFamily="34" charset="-122"/>
                <a:cs typeface="+mn-cs"/>
              </a:rPr>
              <a:t>.试卷、答题卡封装的要求 </a:t>
            </a:r>
            <a:endParaRPr lang="zh-CN" altLang="en-US" sz="4000" b="1" dirty="0">
              <a:solidFill>
                <a:schemeClr val="accent1"/>
              </a:solidFill>
              <a:latin typeface="Times New Roman" panose="02020603050405020304" charset="0"/>
              <a:ea typeface="微软雅黑" panose="020B0503020204020204" pitchFamily="34" charset="-122"/>
              <a:cs typeface="+mn-cs"/>
            </a:endParaRPr>
          </a:p>
        </p:txBody>
      </p:sp>
      <p:sp>
        <p:nvSpPr>
          <p:cNvPr id="26627" name="Rectangle 3"/>
          <p:cNvSpPr>
            <a:spLocks noGrp="1"/>
          </p:cNvSpPr>
          <p:nvPr>
            <p:ph sz="quarter" idx="4294967295"/>
            <p:custDataLst>
              <p:tags r:id="rId1"/>
            </p:custDataLst>
          </p:nvPr>
        </p:nvSpPr>
        <p:spPr>
          <a:xfrm>
            <a:off x="539752" y="1700532"/>
            <a:ext cx="8140065" cy="4467225"/>
          </a:xfrm>
        </p:spPr>
        <p:txBody>
          <a:bodyPr vert="horz" wrap="square" lIns="91440" tIns="45720" rIns="91440" bIns="45720" anchor="t" anchorCtr="0"/>
          <a:lstStyle/>
          <a:p>
            <a:pPr eaLnBrk="1" hangingPunct="1">
              <a:lnSpc>
                <a:spcPct val="150000"/>
              </a:lnSpc>
              <a:buSzPct val="85000"/>
              <a:buFont typeface="Wingdings" panose="05000000000000000000" pitchFamily="2" charset="2"/>
              <a:buChar char="Ø"/>
            </a:pPr>
            <a:r>
              <a:rPr lang="zh-CN" altLang="en-US" sz="2600" dirty="0">
                <a:solidFill>
                  <a:schemeClr val="dk1">
                    <a:lumMod val="85000"/>
                    <a:lumOff val="15000"/>
                  </a:schemeClr>
                </a:solidFill>
                <a:latin typeface="Times New Roman" panose="02020603050405020304" charset="0"/>
                <a:ea typeface="宋体" panose="02010600030101010101" pitchFamily="2" charset="-122"/>
              </a:rPr>
              <a:t>整理答题卡、试卷顺序：一定要按座位号小号在上、大号在下的顺序</a:t>
            </a:r>
            <a:r>
              <a:rPr lang="en-US" altLang="zh-CN" sz="2600" dirty="0">
                <a:solidFill>
                  <a:schemeClr val="dk1">
                    <a:lumMod val="85000"/>
                    <a:lumOff val="15000"/>
                  </a:schemeClr>
                </a:solidFill>
                <a:latin typeface="Times New Roman" panose="02020603050405020304" charset="0"/>
                <a:ea typeface="宋体" panose="02010600030101010101" pitchFamily="2" charset="-122"/>
              </a:rPr>
              <a:t>(</a:t>
            </a:r>
            <a:r>
              <a:rPr lang="zh-CN" altLang="en-US" sz="2600" dirty="0">
                <a:solidFill>
                  <a:schemeClr val="dk1">
                    <a:lumMod val="85000"/>
                    <a:lumOff val="15000"/>
                  </a:schemeClr>
                </a:solidFill>
                <a:latin typeface="Times New Roman" panose="02020603050405020304" charset="0"/>
                <a:ea typeface="宋体" panose="02010600030101010101" pitchFamily="2" charset="-122"/>
              </a:rPr>
              <a:t>包括缺考考生答题卡</a:t>
            </a:r>
            <a:r>
              <a:rPr lang="en-US" altLang="zh-CN" sz="2600" dirty="0">
                <a:solidFill>
                  <a:schemeClr val="dk1">
                    <a:lumMod val="85000"/>
                    <a:lumOff val="15000"/>
                  </a:schemeClr>
                </a:solidFill>
                <a:latin typeface="Times New Roman" panose="02020603050405020304" charset="0"/>
                <a:ea typeface="宋体" panose="02010600030101010101" pitchFamily="2" charset="-122"/>
              </a:rPr>
              <a:t>)</a:t>
            </a:r>
            <a:r>
              <a:rPr lang="zh-CN" altLang="en-US" sz="2600" dirty="0">
                <a:solidFill>
                  <a:schemeClr val="dk1">
                    <a:lumMod val="85000"/>
                    <a:lumOff val="15000"/>
                  </a:schemeClr>
                </a:solidFill>
                <a:latin typeface="Times New Roman" panose="02020603050405020304" charset="0"/>
                <a:ea typeface="宋体" panose="02010600030101010101" pitchFamily="2" charset="-122"/>
              </a:rPr>
              <a:t>整理。</a:t>
            </a:r>
            <a:endParaRPr lang="zh-CN" altLang="en-US" sz="2600" dirty="0">
              <a:solidFill>
                <a:schemeClr val="dk1">
                  <a:lumMod val="85000"/>
                  <a:lumOff val="15000"/>
                </a:schemeClr>
              </a:solidFill>
              <a:latin typeface="Times New Roman" panose="02020603050405020304" charset="0"/>
              <a:ea typeface="宋体" panose="02010600030101010101" pitchFamily="2" charset="-122"/>
            </a:endParaRPr>
          </a:p>
          <a:p>
            <a:pPr eaLnBrk="1" hangingPunct="1">
              <a:lnSpc>
                <a:spcPct val="150000"/>
              </a:lnSpc>
              <a:buSzPct val="85000"/>
              <a:buFont typeface="Wingdings" panose="05000000000000000000" pitchFamily="2" charset="2"/>
              <a:buChar char="Ø"/>
            </a:pPr>
            <a:r>
              <a:rPr lang="zh-CN" altLang="en-US" sz="2600" dirty="0">
                <a:solidFill>
                  <a:schemeClr val="dk1">
                    <a:lumMod val="85000"/>
                    <a:lumOff val="15000"/>
                  </a:schemeClr>
                </a:solidFill>
                <a:latin typeface="Times New Roman" panose="02020603050405020304" charset="0"/>
                <a:ea typeface="宋体" panose="02010600030101010101" pitchFamily="2" charset="-122"/>
              </a:rPr>
              <a:t>考试结束后，答题卡</a:t>
            </a:r>
            <a:r>
              <a:rPr lang="en-US" altLang="zh-CN" sz="2600" dirty="0">
                <a:solidFill>
                  <a:schemeClr val="dk1">
                    <a:lumMod val="85000"/>
                    <a:lumOff val="15000"/>
                  </a:schemeClr>
                </a:solidFill>
                <a:latin typeface="Times New Roman" panose="02020603050405020304" charset="0"/>
                <a:ea typeface="宋体" panose="02010600030101010101" pitchFamily="2" charset="-122"/>
              </a:rPr>
              <a:t>1</a:t>
            </a:r>
            <a:r>
              <a:rPr lang="zh-CN" altLang="en-US" sz="2600" dirty="0">
                <a:solidFill>
                  <a:schemeClr val="dk1">
                    <a:lumMod val="85000"/>
                    <a:lumOff val="15000"/>
                  </a:schemeClr>
                </a:solidFill>
                <a:latin typeface="Times New Roman" panose="02020603050405020304" charset="0"/>
                <a:ea typeface="宋体" panose="02010600030101010101" pitchFamily="2" charset="-122"/>
              </a:rPr>
              <a:t>、答题卡</a:t>
            </a:r>
            <a:r>
              <a:rPr lang="en-US" altLang="zh-CN" sz="2600" dirty="0">
                <a:solidFill>
                  <a:schemeClr val="dk1">
                    <a:lumMod val="85000"/>
                    <a:lumOff val="15000"/>
                  </a:schemeClr>
                </a:solidFill>
                <a:latin typeface="Times New Roman" panose="02020603050405020304" charset="0"/>
                <a:ea typeface="宋体" panose="02010600030101010101" pitchFamily="2" charset="-122"/>
              </a:rPr>
              <a:t>2</a:t>
            </a:r>
            <a:r>
              <a:rPr lang="zh-CN" altLang="en-US" sz="2600" dirty="0">
                <a:solidFill>
                  <a:schemeClr val="dk1">
                    <a:lumMod val="85000"/>
                    <a:lumOff val="15000"/>
                  </a:schemeClr>
                </a:solidFill>
                <a:latin typeface="Times New Roman" panose="02020603050405020304" charset="0"/>
                <a:ea typeface="宋体" panose="02010600030101010101" pitchFamily="2" charset="-122"/>
              </a:rPr>
              <a:t>和试卷要分别放入相应的专用袋内，送回考务室，经清点核查并签字确认后密封。</a:t>
            </a:r>
            <a:endParaRPr lang="zh-CN" altLang="en-US" sz="2600" dirty="0">
              <a:solidFill>
                <a:schemeClr val="dk1">
                  <a:lumMod val="85000"/>
                  <a:lumOff val="15000"/>
                </a:schemeClr>
              </a:solidFill>
              <a:latin typeface="Times New Roman" panose="02020603050405020304" charset="0"/>
              <a:ea typeface="宋体" panose="02010600030101010101" pitchFamily="2" charset="-122"/>
            </a:endParaRPr>
          </a:p>
          <a:p>
            <a:pPr eaLnBrk="1" hangingPunct="1">
              <a:lnSpc>
                <a:spcPct val="150000"/>
              </a:lnSpc>
              <a:buSzPct val="85000"/>
              <a:buFont typeface="Wingdings" panose="05000000000000000000" pitchFamily="2" charset="2"/>
              <a:buChar char="Ø"/>
            </a:pPr>
            <a:r>
              <a:rPr lang="zh-CN" altLang="en-US" sz="3200" dirty="0">
                <a:solidFill>
                  <a:schemeClr val="dk1">
                    <a:lumMod val="85000"/>
                    <a:lumOff val="15000"/>
                  </a:schemeClr>
                </a:solidFill>
                <a:latin typeface="Times New Roman" panose="02020603050405020304" charset="0"/>
                <a:ea typeface="宋体" panose="02010600030101010101" pitchFamily="2" charset="-122"/>
              </a:rPr>
              <a:t>试题册袋、答题卡袋的封条要注意保管</a:t>
            </a:r>
            <a:endParaRPr lang="zh-CN" altLang="en-US" sz="3200" dirty="0">
              <a:solidFill>
                <a:schemeClr val="dk1">
                  <a:lumMod val="85000"/>
                  <a:lumOff val="15000"/>
                </a:schemeClr>
              </a:solidFill>
              <a:latin typeface="Times New Roman" panose="02020603050405020304" charset="0"/>
              <a:ea typeface="宋体" panose="02010600030101010101" pitchFamily="2" charset="-122"/>
            </a:endParaRPr>
          </a:p>
          <a:p>
            <a:pPr eaLnBrk="1" hangingPunct="1">
              <a:buSzPct val="85000"/>
              <a:buFont typeface="Wingdings 2" panose="05020102010507070707" pitchFamily="18" charset="2"/>
              <a:buNone/>
            </a:pPr>
            <a:endParaRPr lang="zh-CN" altLang="en-US" sz="3200" dirty="0">
              <a:solidFill>
                <a:schemeClr val="dk1">
                  <a:lumMod val="85000"/>
                  <a:lumOff val="15000"/>
                </a:schemeClr>
              </a:solidFill>
              <a:latin typeface="Times New Roman" panose="02020603050405020304" charset="0"/>
              <a:ea typeface="宋体" panose="02010600030101010101" pitchFamily="2" charset="-122"/>
            </a:endParaRPr>
          </a:p>
        </p:txBody>
      </p:sp>
      <p:pic>
        <p:nvPicPr>
          <p:cNvPr id="2" name="图片 1"/>
          <p:cNvPicPr/>
          <p:nvPr>
            <p:custDataLst>
              <p:tags r:id="rId2"/>
            </p:custDataLst>
          </p:nvPr>
        </p:nvPicPr>
        <p:blipFill>
          <a:blip r:embed="rId3" r:link="rId4"/>
          <a:stretch>
            <a:fillRect/>
          </a:stretch>
        </p:blipFill>
        <p:spPr>
          <a:xfrm>
            <a:off x="393382" y="217169"/>
            <a:ext cx="1082675" cy="1123599"/>
          </a:xfrm>
          <a:prstGeom prst="rect">
            <a:avLst/>
          </a:prstGeom>
          <a:solidFill>
            <a:schemeClr val="accent2"/>
          </a:solidFill>
          <a:ln w="9525">
            <a:noFill/>
          </a:ln>
        </p:spPr>
      </p:pic>
      <p:sp>
        <p:nvSpPr>
          <p:cNvPr id="3" name="矩形 2"/>
          <p:cNvSpPr/>
          <p:nvPr>
            <p:custDataLst>
              <p:tags r:id="rId5"/>
            </p:custDataLst>
          </p:nvPr>
        </p:nvSpPr>
        <p:spPr>
          <a:xfrm>
            <a:off x="3851910" y="6175375"/>
            <a:ext cx="5040630" cy="464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latin typeface="Times New Roman" panose="02020603050405020304" charset="0"/>
                <a:ea typeface="宋体" panose="02010600030101010101" pitchFamily="2" charset="-122"/>
                <a:sym typeface="+mn-ea"/>
              </a:rPr>
              <a:t>四、</a:t>
            </a:r>
            <a:r>
              <a:rPr lang="zh-CN" altLang="en-US" sz="2000" b="1" dirty="0">
                <a:solidFill>
                  <a:schemeClr val="lt1"/>
                </a:solidFill>
                <a:latin typeface="Times New Roman" panose="02020603050405020304" charset="0"/>
                <a:ea typeface="宋体" panose="02010600030101010101" pitchFamily="2" charset="-122"/>
              </a:rPr>
              <a:t>考试期间注意事项 </a:t>
            </a:r>
            <a:endParaRPr lang="zh-CN" altLang="en-US" sz="2000" b="1" dirty="0">
              <a:solidFill>
                <a:schemeClr val="lt1"/>
              </a:solidFill>
              <a:latin typeface="Times New Roman" panose="02020603050405020304" charset="0"/>
              <a:ea typeface="宋体" panose="02010600030101010101" pitchFamily="2" charset="-122"/>
              <a:sym typeface="+mn-ea"/>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242" name="Rectangle 2"/>
          <p:cNvSpPr>
            <a:spLocks noGrp="1"/>
          </p:cNvSpPr>
          <p:nvPr>
            <p:ph type="ctrTitle" idx="4294967295"/>
          </p:nvPr>
        </p:nvSpPr>
        <p:spPr>
          <a:xfrm>
            <a:off x="714377" y="1700213"/>
            <a:ext cx="7058025" cy="1143000"/>
          </a:xfrm>
        </p:spPr>
        <p:txBody>
          <a:bodyPr vert="horz" wrap="square" lIns="91440" tIns="45720" rIns="91440" bIns="45720" anchor="b" anchorCtr="0"/>
          <a:lstStyle>
            <a:lvl1pPr lvl="0">
              <a:buClrTx/>
              <a:buSzTx/>
              <a:buFontTx/>
              <a:defRPr/>
            </a:lvl1pPr>
          </a:lstStyle>
          <a:p>
            <a:pPr lvl="0" eaLnBrk="1" hangingPunct="1"/>
            <a:r>
              <a:rPr lang="zh-CN" altLang="zh-CN" sz="4400" b="1" dirty="0">
                <a:solidFill>
                  <a:srgbClr val="000000"/>
                </a:solidFill>
                <a:latin typeface="Times New Roman" panose="02020603050405020304" charset="0"/>
                <a:ea typeface="宋体" panose="02010600030101010101" pitchFamily="2" charset="-122"/>
              </a:rPr>
              <a:t>第一部分</a:t>
            </a:r>
            <a:endParaRPr lang="zh-CN" altLang="zh-CN" sz="4400" b="1" dirty="0">
              <a:solidFill>
                <a:srgbClr val="000000"/>
              </a:solidFill>
              <a:latin typeface="Times New Roman" panose="02020603050405020304" charset="0"/>
              <a:ea typeface="宋体" panose="02010600030101010101" pitchFamily="2" charset="-122"/>
            </a:endParaRPr>
          </a:p>
        </p:txBody>
      </p:sp>
      <p:sp>
        <p:nvSpPr>
          <p:cNvPr id="10243" name="Rectangle 3"/>
          <p:cNvSpPr>
            <a:spLocks noGrp="1"/>
          </p:cNvSpPr>
          <p:nvPr>
            <p:ph type="subTitle" idx="4294967295"/>
            <p:custDataLst>
              <p:tags r:id="rId1"/>
            </p:custDataLst>
          </p:nvPr>
        </p:nvSpPr>
        <p:spPr>
          <a:xfrm>
            <a:off x="899478" y="3212785"/>
            <a:ext cx="7072312" cy="802003"/>
          </a:xfrm>
        </p:spPr>
        <p:txBody>
          <a:bodyPr vert="horz" wrap="square" lIns="91440" tIns="45720" rIns="91440" bIns="45720" anchor="t" anchorCtr="0"/>
          <a:lstStyle>
            <a:lvl1pPr marL="0" lvl="0" indent="0" algn="ctr">
              <a:buClr>
                <a:schemeClr val="accent1"/>
              </a:buClr>
              <a:buSzPct val="85000"/>
              <a:buFont typeface="Wingdings 2" panose="05020102010507070707" pitchFamily="18" charset="2"/>
              <a:defRPr/>
            </a:lvl1pPr>
            <a:lvl2pPr marL="457200" lvl="1" indent="-182245" algn="ctr">
              <a:buClr>
                <a:schemeClr val="accent2"/>
              </a:buClr>
              <a:buSzPct val="70000"/>
              <a:buFont typeface="Wingdings" panose="05000000000000000000" pitchFamily="2" charset="2"/>
              <a:defRPr/>
            </a:lvl2pPr>
            <a:lvl3pPr marL="914400" lvl="2" indent="-320675" algn="ctr">
              <a:buClr>
                <a:srgbClr val="B58B80"/>
              </a:buClr>
              <a:buSzPct val="75000"/>
              <a:buFont typeface="Wingdings 2" panose="05020102010507070707" pitchFamily="18" charset="2"/>
              <a:defRPr/>
            </a:lvl3pPr>
            <a:lvl4pPr marL="1371600" lvl="3" indent="-502920" algn="ctr">
              <a:buClr>
                <a:srgbClr val="C3986D"/>
              </a:buClr>
              <a:buSzPct val="70000"/>
              <a:buFont typeface="Wingdings" panose="05000000000000000000" pitchFamily="2" charset="2"/>
              <a:defRPr/>
            </a:lvl4pPr>
            <a:lvl5pPr marL="1828800" lvl="4" indent="-685800" algn="ctr">
              <a:buClr>
                <a:srgbClr val="A19574"/>
              </a:buClr>
              <a:buSzTx/>
              <a:buFontTx/>
              <a:defRPr/>
            </a:lvl5pPr>
          </a:lstStyle>
          <a:p>
            <a:pPr eaLnBrk="1" hangingPunct="1">
              <a:buNone/>
            </a:pPr>
            <a:r>
              <a:rPr lang="en-US" altLang="zh-CN" sz="4000" dirty="0">
                <a:solidFill>
                  <a:schemeClr val="dk1">
                    <a:lumMod val="85000"/>
                    <a:lumOff val="15000"/>
                  </a:schemeClr>
                </a:solidFill>
                <a:latin typeface="Times New Roman" panose="02020603050405020304" charset="0"/>
                <a:ea typeface="宋体" panose="02010600030101010101" pitchFamily="2" charset="-122"/>
              </a:rPr>
              <a:t>本次考试的总体情况</a:t>
            </a:r>
            <a:r>
              <a:rPr lang="en-US" altLang="zh-CN" sz="2400" dirty="0">
                <a:solidFill>
                  <a:schemeClr val="dk1">
                    <a:lumMod val="85000"/>
                    <a:lumOff val="15000"/>
                  </a:schemeClr>
                </a:solidFill>
                <a:latin typeface="Times New Roman" panose="02020603050405020304" charset="0"/>
                <a:ea typeface="宋体" panose="02010600030101010101" pitchFamily="2" charset="-122"/>
              </a:rPr>
              <a:t> </a:t>
            </a:r>
            <a:endParaRPr lang="en-US" altLang="zh-CN" sz="2400" dirty="0">
              <a:solidFill>
                <a:schemeClr val="dk1">
                  <a:lumMod val="85000"/>
                  <a:lumOff val="15000"/>
                </a:schemeClr>
              </a:solidFill>
              <a:latin typeface="Times New Roman" panose="02020603050405020304" charset="0"/>
              <a:ea typeface="宋体" panose="02010600030101010101" pitchFamily="2" charset="-122"/>
            </a:endParaRPr>
          </a:p>
        </p:txBody>
      </p:sp>
      <p:pic>
        <p:nvPicPr>
          <p:cNvPr id="2" name="图片 1"/>
          <p:cNvPicPr/>
          <p:nvPr>
            <p:custDataLst>
              <p:tags r:id="rId2"/>
            </p:custDataLst>
          </p:nvPr>
        </p:nvPicPr>
        <p:blipFill>
          <a:blip r:embed="rId3" r:link="rId4"/>
          <a:stretch>
            <a:fillRect/>
          </a:stretch>
        </p:blipFill>
        <p:spPr>
          <a:xfrm>
            <a:off x="323528" y="260648"/>
            <a:ext cx="1082675" cy="1050925"/>
          </a:xfrm>
          <a:prstGeom prst="rect">
            <a:avLst/>
          </a:prstGeom>
          <a:solidFill>
            <a:schemeClr val="accent2"/>
          </a:solidFill>
          <a:ln w="9525">
            <a:noFill/>
          </a:ln>
        </p:spPr>
      </p:pic>
      <p:sp>
        <p:nvSpPr>
          <p:cNvPr id="3" name="文本框 2"/>
          <p:cNvSpPr txBox="1"/>
          <p:nvPr/>
        </p:nvSpPr>
        <p:spPr>
          <a:xfrm>
            <a:off x="1531369" y="217169"/>
            <a:ext cx="3328664" cy="1014730"/>
          </a:xfrm>
          <a:prstGeom prst="rect">
            <a:avLst/>
          </a:prstGeom>
          <a:noFill/>
        </p:spPr>
        <p:txBody>
          <a:bodyPr wrap="square" rtlCol="0">
            <a:spAutoFit/>
          </a:bodyPr>
          <a:lstStyle/>
          <a:p>
            <a:pPr>
              <a:lnSpc>
                <a:spcPct val="150000"/>
              </a:lnSpc>
            </a:pPr>
            <a:r>
              <a:rPr lang="zh-CN" altLang="en-US" sz="4000" b="1" dirty="0">
                <a:solidFill>
                  <a:schemeClr val="accent1"/>
                </a:solidFill>
                <a:latin typeface="Times New Roman" panose="02020603050405020304" charset="0"/>
                <a:ea typeface="微软雅黑" panose="020B0503020204020204" pitchFamily="34" charset="-122"/>
              </a:rPr>
              <a:t>广东东软学院</a:t>
            </a:r>
            <a:endParaRPr lang="zh-CN" altLang="en-US" sz="4000" b="1" dirty="0">
              <a:solidFill>
                <a:schemeClr val="accent1"/>
              </a:solidFill>
              <a:latin typeface="Times New Roman" panose="02020603050405020304" charset="0"/>
              <a:ea typeface="微软雅黑" panose="020B0503020204020204" pitchFamily="34" charset="-122"/>
            </a:endParaRPr>
          </a:p>
        </p:txBody>
      </p:sp>
    </p:spTree>
  </p:cSld>
  <p:clrMapOvr>
    <a:masterClrMapping/>
  </p:clrMapOvr>
  <p:transition>
    <p:wedge/>
  </p:transition>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6626" name="Rectangle 2"/>
          <p:cNvSpPr>
            <a:spLocks noGrp="1"/>
          </p:cNvSpPr>
          <p:nvPr>
            <p:ph type="title" idx="4294967295"/>
          </p:nvPr>
        </p:nvSpPr>
        <p:spPr>
          <a:xfrm>
            <a:off x="1259632" y="405130"/>
            <a:ext cx="7693870" cy="647606"/>
          </a:xfrm>
        </p:spPr>
        <p:txBody>
          <a:bodyPr vert="horz" wrap="square" lIns="91440" tIns="45720" rIns="91440" bIns="45720" numCol="1" anchor="ctr" anchorCtr="0" compatLnSpc="1"/>
          <a:lstStyle/>
          <a:p>
            <a:pPr eaLnBrk="1" fontAlgn="auto" hangingPunct="1">
              <a:spcAft>
                <a:spcPts val="0"/>
              </a:spcAft>
            </a:pPr>
            <a:r>
              <a:rPr lang="en-US" altLang="zh-CN" sz="4000" b="1" dirty="0">
                <a:solidFill>
                  <a:schemeClr val="accent1"/>
                </a:solidFill>
                <a:latin typeface="Times New Roman" panose="02020603050405020304" charset="0"/>
                <a:ea typeface="微软雅黑" panose="020B0503020204020204" pitchFamily="34" charset="-122"/>
                <a:cs typeface="+mn-cs"/>
              </a:rPr>
              <a:t>6</a:t>
            </a:r>
            <a:r>
              <a:rPr lang="zh-CN" altLang="en-US" sz="4000" b="1" dirty="0">
                <a:solidFill>
                  <a:schemeClr val="accent1"/>
                </a:solidFill>
                <a:latin typeface="Times New Roman" panose="02020603050405020304" charset="0"/>
                <a:ea typeface="微软雅黑" panose="020B0503020204020204" pitchFamily="34" charset="-122"/>
                <a:cs typeface="+mn-cs"/>
              </a:rPr>
              <a:t>.试卷、答题卡封装的要求 </a:t>
            </a:r>
            <a:endParaRPr lang="zh-CN" altLang="en-US" sz="4000" b="1" dirty="0">
              <a:solidFill>
                <a:schemeClr val="accent1"/>
              </a:solidFill>
              <a:latin typeface="Times New Roman" panose="02020603050405020304" charset="0"/>
              <a:ea typeface="微软雅黑" panose="020B0503020204020204" pitchFamily="34" charset="-122"/>
              <a:cs typeface="+mn-cs"/>
            </a:endParaRPr>
          </a:p>
        </p:txBody>
      </p:sp>
      <p:pic>
        <p:nvPicPr>
          <p:cNvPr id="2" name="图片 1"/>
          <p:cNvPicPr/>
          <p:nvPr>
            <p:custDataLst>
              <p:tags r:id="rId1"/>
            </p:custDataLst>
          </p:nvPr>
        </p:nvPicPr>
        <p:blipFill>
          <a:blip r:embed="rId2" r:link="rId3"/>
          <a:stretch>
            <a:fillRect/>
          </a:stretch>
        </p:blipFill>
        <p:spPr>
          <a:xfrm>
            <a:off x="393382" y="217169"/>
            <a:ext cx="1082675" cy="1123599"/>
          </a:xfrm>
          <a:prstGeom prst="rect">
            <a:avLst/>
          </a:prstGeom>
          <a:solidFill>
            <a:schemeClr val="accent2"/>
          </a:solidFill>
          <a:ln w="9525">
            <a:noFill/>
          </a:ln>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514" y="1714259"/>
            <a:ext cx="8403934" cy="4291371"/>
          </a:xfrm>
          <a:prstGeom prst="rect">
            <a:avLst/>
          </a:prstGeom>
        </p:spPr>
      </p:pic>
      <p:sp>
        <p:nvSpPr>
          <p:cNvPr id="3" name="矩形 2"/>
          <p:cNvSpPr/>
          <p:nvPr>
            <p:custDataLst>
              <p:tags r:id="rId5"/>
            </p:custDataLst>
          </p:nvPr>
        </p:nvSpPr>
        <p:spPr>
          <a:xfrm>
            <a:off x="3851910" y="6175375"/>
            <a:ext cx="5040630" cy="464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latin typeface="Times New Roman" panose="02020603050405020304" charset="0"/>
                <a:ea typeface="宋体" panose="02010600030101010101" pitchFamily="2" charset="-122"/>
                <a:sym typeface="+mn-ea"/>
              </a:rPr>
              <a:t>四、</a:t>
            </a:r>
            <a:r>
              <a:rPr lang="zh-CN" altLang="en-US" sz="2000" b="1" dirty="0">
                <a:solidFill>
                  <a:schemeClr val="lt1"/>
                </a:solidFill>
                <a:latin typeface="Times New Roman" panose="02020603050405020304" charset="0"/>
                <a:ea typeface="宋体" panose="02010600030101010101" pitchFamily="2" charset="-122"/>
              </a:rPr>
              <a:t>考试期间注意事项 </a:t>
            </a:r>
            <a:endParaRPr lang="zh-CN" altLang="en-US" sz="2000" b="1" dirty="0">
              <a:solidFill>
                <a:schemeClr val="lt1"/>
              </a:solidFill>
              <a:latin typeface="Times New Roman" panose="02020603050405020304" charset="0"/>
              <a:ea typeface="宋体" panose="02010600030101010101" pitchFamily="2" charset="-122"/>
              <a:sym typeface="+mn-ea"/>
            </a:endParaRP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6626" name="Rectangle 2"/>
          <p:cNvSpPr>
            <a:spLocks noGrp="1"/>
          </p:cNvSpPr>
          <p:nvPr>
            <p:ph type="title" idx="4294967295"/>
          </p:nvPr>
        </p:nvSpPr>
        <p:spPr>
          <a:xfrm>
            <a:off x="1259632" y="405130"/>
            <a:ext cx="7693870" cy="647606"/>
          </a:xfrm>
        </p:spPr>
        <p:txBody>
          <a:bodyPr vert="horz" wrap="square" lIns="91440" tIns="45720" rIns="91440" bIns="45720" numCol="1" anchor="ctr" anchorCtr="0" compatLnSpc="1"/>
          <a:lstStyle/>
          <a:p>
            <a:pPr eaLnBrk="1" fontAlgn="auto" hangingPunct="1">
              <a:spcAft>
                <a:spcPts val="0"/>
              </a:spcAft>
            </a:pPr>
            <a:r>
              <a:rPr lang="en-US" altLang="zh-CN" sz="4000" b="1" dirty="0">
                <a:solidFill>
                  <a:schemeClr val="accent1"/>
                </a:solidFill>
                <a:latin typeface="Times New Roman" panose="02020603050405020304" charset="0"/>
                <a:ea typeface="微软雅黑" panose="020B0503020204020204" pitchFamily="34" charset="-122"/>
                <a:cs typeface="+mn-cs"/>
              </a:rPr>
              <a:t>6</a:t>
            </a:r>
            <a:r>
              <a:rPr lang="zh-CN" altLang="en-US" sz="4000" b="1" dirty="0">
                <a:solidFill>
                  <a:schemeClr val="accent1"/>
                </a:solidFill>
                <a:latin typeface="Times New Roman" panose="02020603050405020304" charset="0"/>
                <a:ea typeface="微软雅黑" panose="020B0503020204020204" pitchFamily="34" charset="-122"/>
                <a:cs typeface="+mn-cs"/>
              </a:rPr>
              <a:t>.试卷、答题卡封装的要求 </a:t>
            </a:r>
            <a:endParaRPr lang="zh-CN" altLang="en-US" sz="4000" b="1" dirty="0">
              <a:solidFill>
                <a:schemeClr val="accent1"/>
              </a:solidFill>
              <a:latin typeface="Times New Roman" panose="02020603050405020304" charset="0"/>
              <a:ea typeface="微软雅黑" panose="020B0503020204020204" pitchFamily="34" charset="-122"/>
              <a:cs typeface="+mn-cs"/>
            </a:endParaRPr>
          </a:p>
        </p:txBody>
      </p:sp>
      <p:pic>
        <p:nvPicPr>
          <p:cNvPr id="2" name="图片 1"/>
          <p:cNvPicPr/>
          <p:nvPr>
            <p:custDataLst>
              <p:tags r:id="rId1"/>
            </p:custDataLst>
          </p:nvPr>
        </p:nvPicPr>
        <p:blipFill>
          <a:blip r:embed="rId2" r:link="rId3"/>
          <a:stretch>
            <a:fillRect/>
          </a:stretch>
        </p:blipFill>
        <p:spPr>
          <a:xfrm>
            <a:off x="393382" y="217169"/>
            <a:ext cx="1082675" cy="1123599"/>
          </a:xfrm>
          <a:prstGeom prst="rect">
            <a:avLst/>
          </a:prstGeom>
          <a:solidFill>
            <a:schemeClr val="accent2"/>
          </a:solidFill>
          <a:ln w="9525">
            <a:noFill/>
          </a:ln>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382" y="1857154"/>
            <a:ext cx="8211066" cy="4038229"/>
          </a:xfrm>
          <a:prstGeom prst="rect">
            <a:avLst/>
          </a:prstGeom>
        </p:spPr>
      </p:pic>
      <p:sp>
        <p:nvSpPr>
          <p:cNvPr id="3" name="矩形 2"/>
          <p:cNvSpPr/>
          <p:nvPr>
            <p:custDataLst>
              <p:tags r:id="rId5"/>
            </p:custDataLst>
          </p:nvPr>
        </p:nvSpPr>
        <p:spPr>
          <a:xfrm>
            <a:off x="3851910" y="6175375"/>
            <a:ext cx="5040630" cy="464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latin typeface="Times New Roman" panose="02020603050405020304" charset="0"/>
                <a:ea typeface="宋体" panose="02010600030101010101" pitchFamily="2" charset="-122"/>
                <a:sym typeface="+mn-ea"/>
              </a:rPr>
              <a:t>四、</a:t>
            </a:r>
            <a:r>
              <a:rPr lang="zh-CN" altLang="en-US" sz="2000" b="1" dirty="0">
                <a:solidFill>
                  <a:schemeClr val="lt1"/>
                </a:solidFill>
                <a:latin typeface="Times New Roman" panose="02020603050405020304" charset="0"/>
                <a:ea typeface="宋体" panose="02010600030101010101" pitchFamily="2" charset="-122"/>
              </a:rPr>
              <a:t>考试期间注意事项 </a:t>
            </a:r>
            <a:endParaRPr lang="zh-CN" altLang="en-US" sz="2000" b="1" dirty="0">
              <a:solidFill>
                <a:schemeClr val="lt1"/>
              </a:solidFill>
              <a:latin typeface="Times New Roman" panose="02020603050405020304" charset="0"/>
              <a:ea typeface="宋体" panose="02010600030101010101" pitchFamily="2" charset="-122"/>
              <a:sym typeface="+mn-ea"/>
            </a:endParaRP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6626" name="Rectangle 2"/>
          <p:cNvSpPr>
            <a:spLocks noGrp="1"/>
          </p:cNvSpPr>
          <p:nvPr>
            <p:ph type="title" idx="4294967295"/>
          </p:nvPr>
        </p:nvSpPr>
        <p:spPr>
          <a:xfrm>
            <a:off x="1259632" y="405130"/>
            <a:ext cx="7693870" cy="647606"/>
          </a:xfrm>
        </p:spPr>
        <p:txBody>
          <a:bodyPr vert="horz" wrap="square" lIns="91440" tIns="45720" rIns="91440" bIns="45720" numCol="1" anchor="ctr" anchorCtr="0" compatLnSpc="1"/>
          <a:lstStyle/>
          <a:p>
            <a:pPr eaLnBrk="1" fontAlgn="auto" hangingPunct="1">
              <a:spcAft>
                <a:spcPts val="0"/>
              </a:spcAft>
            </a:pPr>
            <a:r>
              <a:rPr lang="en-US" altLang="zh-CN" sz="4000" b="1" dirty="0">
                <a:solidFill>
                  <a:schemeClr val="accent1"/>
                </a:solidFill>
                <a:latin typeface="Times New Roman" panose="02020603050405020304" charset="0"/>
                <a:ea typeface="微软雅黑" panose="020B0503020204020204" pitchFamily="34" charset="-122"/>
                <a:cs typeface="+mn-cs"/>
              </a:rPr>
              <a:t>6</a:t>
            </a:r>
            <a:r>
              <a:rPr lang="zh-CN" altLang="en-US" sz="4000" b="1" dirty="0">
                <a:solidFill>
                  <a:schemeClr val="accent1"/>
                </a:solidFill>
                <a:latin typeface="Times New Roman" panose="02020603050405020304" charset="0"/>
                <a:ea typeface="微软雅黑" panose="020B0503020204020204" pitchFamily="34" charset="-122"/>
                <a:cs typeface="+mn-cs"/>
              </a:rPr>
              <a:t>.试卷、答题卡封装的要求 </a:t>
            </a:r>
            <a:endParaRPr lang="zh-CN" altLang="en-US" sz="4000" b="1" dirty="0">
              <a:solidFill>
                <a:schemeClr val="accent1"/>
              </a:solidFill>
              <a:latin typeface="Times New Roman" panose="02020603050405020304" charset="0"/>
              <a:ea typeface="微软雅黑" panose="020B0503020204020204" pitchFamily="34" charset="-122"/>
              <a:cs typeface="+mn-cs"/>
            </a:endParaRPr>
          </a:p>
        </p:txBody>
      </p:sp>
      <p:pic>
        <p:nvPicPr>
          <p:cNvPr id="2" name="图片 1"/>
          <p:cNvPicPr/>
          <p:nvPr>
            <p:custDataLst>
              <p:tags r:id="rId1"/>
            </p:custDataLst>
          </p:nvPr>
        </p:nvPicPr>
        <p:blipFill>
          <a:blip r:embed="rId2" r:link="rId3"/>
          <a:stretch>
            <a:fillRect/>
          </a:stretch>
        </p:blipFill>
        <p:spPr>
          <a:xfrm>
            <a:off x="393382" y="217169"/>
            <a:ext cx="1082675" cy="1123599"/>
          </a:xfrm>
          <a:prstGeom prst="rect">
            <a:avLst/>
          </a:prstGeom>
          <a:solidFill>
            <a:schemeClr val="accent2"/>
          </a:solidFill>
          <a:ln w="9525">
            <a:noFill/>
          </a:ln>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1196752"/>
            <a:ext cx="8139058" cy="4921888"/>
          </a:xfrm>
          <a:prstGeom prst="rect">
            <a:avLst/>
          </a:prstGeom>
        </p:spPr>
      </p:pic>
      <p:sp>
        <p:nvSpPr>
          <p:cNvPr id="3" name="矩形 2"/>
          <p:cNvSpPr/>
          <p:nvPr>
            <p:custDataLst>
              <p:tags r:id="rId5"/>
            </p:custDataLst>
          </p:nvPr>
        </p:nvSpPr>
        <p:spPr>
          <a:xfrm>
            <a:off x="3851910" y="6175375"/>
            <a:ext cx="5040630" cy="464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latin typeface="Times New Roman" panose="02020603050405020304" charset="0"/>
                <a:ea typeface="宋体" panose="02010600030101010101" pitchFamily="2" charset="-122"/>
                <a:sym typeface="+mn-ea"/>
              </a:rPr>
              <a:t>四、</a:t>
            </a:r>
            <a:r>
              <a:rPr lang="zh-CN" altLang="en-US" sz="2000" b="1" dirty="0">
                <a:solidFill>
                  <a:schemeClr val="lt1"/>
                </a:solidFill>
                <a:latin typeface="Times New Roman" panose="02020603050405020304" charset="0"/>
                <a:ea typeface="宋体" panose="02010600030101010101" pitchFamily="2" charset="-122"/>
              </a:rPr>
              <a:t>考试期间注意事项 </a:t>
            </a:r>
            <a:endParaRPr lang="zh-CN" altLang="en-US" sz="2000" b="1" dirty="0">
              <a:solidFill>
                <a:schemeClr val="lt1"/>
              </a:solidFill>
              <a:latin typeface="Times New Roman" panose="02020603050405020304" charset="0"/>
              <a:ea typeface="宋体" panose="02010600030101010101" pitchFamily="2" charset="-122"/>
              <a:sym typeface="+mn-ea"/>
            </a:endParaRP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6626" name="Rectangle 2"/>
          <p:cNvSpPr>
            <a:spLocks noGrp="1"/>
          </p:cNvSpPr>
          <p:nvPr>
            <p:ph type="title" idx="4294967295"/>
          </p:nvPr>
        </p:nvSpPr>
        <p:spPr>
          <a:xfrm>
            <a:off x="1259632" y="405130"/>
            <a:ext cx="7693870" cy="647606"/>
          </a:xfrm>
        </p:spPr>
        <p:txBody>
          <a:bodyPr vert="horz" wrap="square" lIns="91440" tIns="45720" rIns="91440" bIns="45720" numCol="1" anchor="ctr" anchorCtr="0" compatLnSpc="1"/>
          <a:lstStyle/>
          <a:p>
            <a:pPr eaLnBrk="1" fontAlgn="auto" hangingPunct="1">
              <a:spcAft>
                <a:spcPts val="0"/>
              </a:spcAft>
            </a:pPr>
            <a:r>
              <a:rPr lang="en-US" altLang="zh-CN" sz="4000" b="1" dirty="0">
                <a:solidFill>
                  <a:schemeClr val="accent1"/>
                </a:solidFill>
                <a:latin typeface="Times New Roman" panose="02020603050405020304" charset="0"/>
                <a:ea typeface="微软雅黑" panose="020B0503020204020204" pitchFamily="34" charset="-122"/>
                <a:cs typeface="+mn-cs"/>
              </a:rPr>
              <a:t>6</a:t>
            </a:r>
            <a:r>
              <a:rPr lang="zh-CN" altLang="en-US" sz="4000" b="1" dirty="0">
                <a:solidFill>
                  <a:schemeClr val="accent1"/>
                </a:solidFill>
                <a:latin typeface="Times New Roman" panose="02020603050405020304" charset="0"/>
                <a:ea typeface="微软雅黑" panose="020B0503020204020204" pitchFamily="34" charset="-122"/>
                <a:cs typeface="+mn-cs"/>
              </a:rPr>
              <a:t>.试卷、答题卡封装的要求 </a:t>
            </a:r>
            <a:endParaRPr lang="zh-CN" altLang="en-US" sz="4000" b="1" dirty="0">
              <a:solidFill>
                <a:schemeClr val="accent1"/>
              </a:solidFill>
              <a:latin typeface="Times New Roman" panose="02020603050405020304" charset="0"/>
              <a:ea typeface="微软雅黑" panose="020B0503020204020204" pitchFamily="34" charset="-122"/>
              <a:cs typeface="+mn-cs"/>
            </a:endParaRPr>
          </a:p>
        </p:txBody>
      </p:sp>
      <p:pic>
        <p:nvPicPr>
          <p:cNvPr id="2" name="图片 1"/>
          <p:cNvPicPr/>
          <p:nvPr>
            <p:custDataLst>
              <p:tags r:id="rId1"/>
            </p:custDataLst>
          </p:nvPr>
        </p:nvPicPr>
        <p:blipFill>
          <a:blip r:embed="rId2" r:link="rId3"/>
          <a:stretch>
            <a:fillRect/>
          </a:stretch>
        </p:blipFill>
        <p:spPr>
          <a:xfrm>
            <a:off x="393382" y="217169"/>
            <a:ext cx="1082675" cy="1123599"/>
          </a:xfrm>
          <a:prstGeom prst="rect">
            <a:avLst/>
          </a:prstGeom>
          <a:solidFill>
            <a:schemeClr val="accent2"/>
          </a:solidFill>
          <a:ln w="9525">
            <a:noFill/>
          </a:ln>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612" y="1772816"/>
            <a:ext cx="8519353" cy="4104455"/>
          </a:xfrm>
          <a:prstGeom prst="rect">
            <a:avLst/>
          </a:prstGeom>
        </p:spPr>
      </p:pic>
      <p:sp>
        <p:nvSpPr>
          <p:cNvPr id="3" name="矩形 2"/>
          <p:cNvSpPr/>
          <p:nvPr>
            <p:custDataLst>
              <p:tags r:id="rId5"/>
            </p:custDataLst>
          </p:nvPr>
        </p:nvSpPr>
        <p:spPr>
          <a:xfrm>
            <a:off x="3851910" y="6175375"/>
            <a:ext cx="5040630" cy="464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latin typeface="Times New Roman" panose="02020603050405020304" charset="0"/>
                <a:ea typeface="宋体" panose="02010600030101010101" pitchFamily="2" charset="-122"/>
                <a:sym typeface="+mn-ea"/>
              </a:rPr>
              <a:t>四、</a:t>
            </a:r>
            <a:r>
              <a:rPr lang="zh-CN" altLang="en-US" sz="2000" b="1" dirty="0">
                <a:solidFill>
                  <a:schemeClr val="lt1"/>
                </a:solidFill>
                <a:latin typeface="Times New Roman" panose="02020603050405020304" charset="0"/>
                <a:ea typeface="宋体" panose="02010600030101010101" pitchFamily="2" charset="-122"/>
              </a:rPr>
              <a:t>考试期间注意事项 </a:t>
            </a:r>
            <a:endParaRPr lang="zh-CN" altLang="en-US" sz="2000" b="1" dirty="0">
              <a:solidFill>
                <a:schemeClr val="lt1"/>
              </a:solidFill>
              <a:latin typeface="Times New Roman" panose="02020603050405020304" charset="0"/>
              <a:ea typeface="宋体" panose="02010600030101010101" pitchFamily="2" charset="-122"/>
              <a:sym typeface="+mn-ea"/>
            </a:endParaRP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7409" name="Text Box 2"/>
          <p:cNvSpPr txBox="1"/>
          <p:nvPr>
            <p:custDataLst>
              <p:tags r:id="rId1"/>
            </p:custDataLst>
          </p:nvPr>
        </p:nvSpPr>
        <p:spPr>
          <a:xfrm>
            <a:off x="913567" y="1972558"/>
            <a:ext cx="6947289" cy="3636010"/>
          </a:xfrm>
          <a:prstGeom prst="rect">
            <a:avLst/>
          </a:prstGeom>
          <a:noFill/>
          <a:ln w="9525">
            <a:noFill/>
          </a:ln>
        </p:spPr>
        <p:txBody>
          <a:bodyPr wrap="square" anchor="t" anchorCtr="0">
            <a:spAutoFit/>
          </a:bodyPr>
          <a:lstStyle/>
          <a:p>
            <a:pPr algn="ctr">
              <a:lnSpc>
                <a:spcPct val="120000"/>
              </a:lnSpc>
              <a:buFont typeface="Arial" panose="020B0604020202020204" pitchFamily="34" charset="0"/>
            </a:pPr>
            <a:r>
              <a:rPr lang="zh-CN" altLang="en-US" sz="2400" dirty="0">
                <a:solidFill>
                  <a:schemeClr val="dk1">
                    <a:lumMod val="85000"/>
                    <a:lumOff val="15000"/>
                  </a:schemeClr>
                </a:solidFill>
                <a:latin typeface="Times New Roman" panose="02020603050405020304" charset="0"/>
                <a:ea typeface="宋体" panose="02010600030101010101" pitchFamily="2" charset="-122"/>
              </a:rPr>
              <a:t>第一组</a:t>
            </a:r>
            <a:r>
              <a:rPr lang="en-US" altLang="zh-CN" sz="2400" dirty="0">
                <a:solidFill>
                  <a:schemeClr val="dk1">
                    <a:lumMod val="85000"/>
                    <a:lumOff val="15000"/>
                  </a:schemeClr>
                </a:solidFill>
                <a:latin typeface="Times New Roman" panose="02020603050405020304" charset="0"/>
                <a:ea typeface="宋体" panose="02010600030101010101" pitchFamily="2" charset="-122"/>
              </a:rPr>
              <a:t>-</a:t>
            </a:r>
            <a:r>
              <a:rPr lang="zh-CN" altLang="en-US" sz="2400" dirty="0">
                <a:solidFill>
                  <a:schemeClr val="dk1">
                    <a:lumMod val="85000"/>
                    <a:lumOff val="15000"/>
                  </a:schemeClr>
                </a:solidFill>
                <a:latin typeface="Times New Roman" panose="02020603050405020304" charset="0"/>
                <a:ea typeface="宋体" panose="02010600030101010101" pitchFamily="2" charset="-122"/>
              </a:rPr>
              <a:t>第十组（第</a:t>
            </a:r>
            <a:r>
              <a:rPr lang="en-US" altLang="zh-CN" sz="2400" dirty="0">
                <a:solidFill>
                  <a:schemeClr val="dk1">
                    <a:lumMod val="85000"/>
                    <a:lumOff val="15000"/>
                  </a:schemeClr>
                </a:solidFill>
                <a:latin typeface="Times New Roman" panose="02020603050405020304" charset="0"/>
                <a:ea typeface="宋体" panose="02010600030101010101" pitchFamily="2" charset="-122"/>
              </a:rPr>
              <a:t>001</a:t>
            </a:r>
            <a:r>
              <a:rPr lang="zh-CN" altLang="en-US" sz="2400" dirty="0">
                <a:solidFill>
                  <a:schemeClr val="dk1">
                    <a:lumMod val="85000"/>
                    <a:lumOff val="15000"/>
                  </a:schemeClr>
                </a:solidFill>
                <a:latin typeface="Times New Roman" panose="02020603050405020304" charset="0"/>
                <a:ea typeface="宋体" panose="02010600030101010101" pitchFamily="2" charset="-122"/>
              </a:rPr>
              <a:t>考场</a:t>
            </a:r>
            <a:r>
              <a:rPr lang="en-US" altLang="zh-CN" sz="2400" dirty="0">
                <a:solidFill>
                  <a:schemeClr val="dk1">
                    <a:lumMod val="85000"/>
                    <a:lumOff val="15000"/>
                  </a:schemeClr>
                </a:solidFill>
                <a:latin typeface="Times New Roman" panose="02020603050405020304" charset="0"/>
                <a:ea typeface="宋体" panose="02010600030101010101" pitchFamily="2" charset="-122"/>
              </a:rPr>
              <a:t>-085</a:t>
            </a:r>
            <a:r>
              <a:rPr lang="zh-CN" altLang="en-US" sz="2400" dirty="0">
                <a:solidFill>
                  <a:schemeClr val="dk1">
                    <a:lumMod val="85000"/>
                    <a:lumOff val="15000"/>
                  </a:schemeClr>
                </a:solidFill>
                <a:latin typeface="Times New Roman" panose="02020603050405020304" charset="0"/>
                <a:ea typeface="宋体" panose="02010600030101010101" pitchFamily="2" charset="-122"/>
              </a:rPr>
              <a:t>考场）还卷地点设在</a:t>
            </a:r>
            <a:r>
              <a:rPr lang="en-US" altLang="zh-CN" sz="2400" dirty="0">
                <a:solidFill>
                  <a:schemeClr val="dk1">
                    <a:lumMod val="85000"/>
                    <a:lumOff val="15000"/>
                  </a:schemeClr>
                </a:solidFill>
                <a:latin typeface="Times New Roman" panose="02020603050405020304" charset="0"/>
                <a:ea typeface="宋体" panose="02010600030101010101" pitchFamily="2" charset="-122"/>
              </a:rPr>
              <a:t>B115</a:t>
            </a:r>
            <a:endParaRPr lang="en-US" altLang="zh-CN" sz="2400" dirty="0">
              <a:solidFill>
                <a:schemeClr val="dk1">
                  <a:lumMod val="85000"/>
                  <a:lumOff val="15000"/>
                </a:schemeClr>
              </a:solidFill>
              <a:latin typeface="Times New Roman" panose="02020603050405020304" charset="0"/>
              <a:ea typeface="宋体" panose="02010600030101010101" pitchFamily="2" charset="-122"/>
            </a:endParaRPr>
          </a:p>
          <a:p>
            <a:pPr algn="ctr">
              <a:lnSpc>
                <a:spcPct val="120000"/>
              </a:lnSpc>
              <a:buFont typeface="Arial" panose="020B0604020202020204" pitchFamily="34" charset="0"/>
            </a:pPr>
            <a:endParaRPr lang="en-US" altLang="zh-CN" sz="2400" dirty="0">
              <a:solidFill>
                <a:schemeClr val="dk1">
                  <a:lumMod val="85000"/>
                  <a:lumOff val="15000"/>
                </a:schemeClr>
              </a:solidFill>
              <a:latin typeface="Times New Roman" panose="02020603050405020304" charset="0"/>
              <a:ea typeface="宋体" panose="02010600030101010101" pitchFamily="2" charset="-122"/>
            </a:endParaRPr>
          </a:p>
          <a:p>
            <a:pPr algn="ctr">
              <a:lnSpc>
                <a:spcPct val="120000"/>
              </a:lnSpc>
              <a:buFont typeface="Arial" panose="020B0604020202020204" pitchFamily="34" charset="0"/>
            </a:pPr>
            <a:r>
              <a:rPr lang="zh-CN" altLang="en-US" sz="2400" dirty="0">
                <a:solidFill>
                  <a:schemeClr val="dk1">
                    <a:lumMod val="85000"/>
                    <a:lumOff val="15000"/>
                  </a:schemeClr>
                </a:solidFill>
                <a:latin typeface="Times New Roman" panose="02020603050405020304" charset="0"/>
                <a:ea typeface="宋体" panose="02010600030101010101" pitchFamily="2" charset="-122"/>
              </a:rPr>
              <a:t>第十一组</a:t>
            </a:r>
            <a:r>
              <a:rPr lang="en-US" altLang="zh-CN" sz="2400" dirty="0">
                <a:solidFill>
                  <a:schemeClr val="dk1">
                    <a:lumMod val="85000"/>
                    <a:lumOff val="15000"/>
                  </a:schemeClr>
                </a:solidFill>
                <a:latin typeface="Times New Roman" panose="02020603050405020304" charset="0"/>
                <a:ea typeface="宋体" panose="02010600030101010101" pitchFamily="2" charset="-122"/>
              </a:rPr>
              <a:t>-</a:t>
            </a:r>
            <a:r>
              <a:rPr lang="zh-CN" altLang="en-US" sz="2400" dirty="0">
                <a:solidFill>
                  <a:schemeClr val="dk1">
                    <a:lumMod val="85000"/>
                    <a:lumOff val="15000"/>
                  </a:schemeClr>
                </a:solidFill>
                <a:latin typeface="Times New Roman" panose="02020603050405020304" charset="0"/>
                <a:ea typeface="宋体" panose="02010600030101010101" pitchFamily="2" charset="-122"/>
              </a:rPr>
              <a:t>第十</a:t>
            </a:r>
            <a:r>
              <a:rPr lang="zh-CN" altLang="en-US" sz="2400" dirty="0">
                <a:solidFill>
                  <a:schemeClr val="dk1">
                    <a:lumMod val="85000"/>
                    <a:lumOff val="15000"/>
                  </a:schemeClr>
                </a:solidFill>
                <a:latin typeface="Times New Roman" panose="02020603050405020304" charset="0"/>
                <a:ea typeface="宋体" panose="02010600030101010101" pitchFamily="2" charset="-122"/>
              </a:rPr>
              <a:t>二组（第</a:t>
            </a:r>
            <a:r>
              <a:rPr lang="en-US" altLang="zh-CN" sz="2400" dirty="0">
                <a:solidFill>
                  <a:schemeClr val="dk1">
                    <a:lumMod val="85000"/>
                    <a:lumOff val="15000"/>
                  </a:schemeClr>
                </a:solidFill>
                <a:latin typeface="Times New Roman" panose="02020603050405020304" charset="0"/>
                <a:ea typeface="宋体" panose="02010600030101010101" pitchFamily="2" charset="-122"/>
              </a:rPr>
              <a:t>086-115</a:t>
            </a:r>
            <a:r>
              <a:rPr lang="zh-CN" altLang="en-US" sz="2400" dirty="0">
                <a:solidFill>
                  <a:schemeClr val="dk1">
                    <a:lumMod val="85000"/>
                    <a:lumOff val="15000"/>
                  </a:schemeClr>
                </a:solidFill>
                <a:latin typeface="Times New Roman" panose="02020603050405020304" charset="0"/>
                <a:ea typeface="宋体" panose="02010600030101010101" pitchFamily="2" charset="-122"/>
              </a:rPr>
              <a:t>考场）还卷地点设在</a:t>
            </a:r>
            <a:r>
              <a:rPr lang="en-US" altLang="zh-CN" sz="2400" dirty="0">
                <a:solidFill>
                  <a:schemeClr val="dk1">
                    <a:lumMod val="85000"/>
                    <a:lumOff val="15000"/>
                  </a:schemeClr>
                </a:solidFill>
                <a:latin typeface="Times New Roman" panose="02020603050405020304" charset="0"/>
                <a:ea typeface="宋体" panose="02010600030101010101" pitchFamily="2" charset="-122"/>
              </a:rPr>
              <a:t>B103</a:t>
            </a:r>
            <a:endParaRPr lang="en-US" altLang="zh-CN" sz="2400" dirty="0">
              <a:solidFill>
                <a:schemeClr val="dk1">
                  <a:lumMod val="85000"/>
                  <a:lumOff val="15000"/>
                </a:schemeClr>
              </a:solidFill>
              <a:latin typeface="Times New Roman" panose="02020603050405020304" charset="0"/>
              <a:ea typeface="宋体" panose="02010600030101010101" pitchFamily="2" charset="-122"/>
            </a:endParaRPr>
          </a:p>
          <a:p>
            <a:pPr algn="ctr">
              <a:lnSpc>
                <a:spcPct val="120000"/>
              </a:lnSpc>
              <a:buFont typeface="Arial" panose="020B0604020202020204" pitchFamily="34" charset="0"/>
            </a:pPr>
            <a:endParaRPr lang="en-US" altLang="zh-CN" sz="2400" dirty="0">
              <a:solidFill>
                <a:schemeClr val="dk1">
                  <a:lumMod val="85000"/>
                  <a:lumOff val="15000"/>
                </a:schemeClr>
              </a:solidFill>
              <a:latin typeface="Times New Roman" panose="02020603050405020304" charset="0"/>
              <a:ea typeface="宋体" panose="02010600030101010101" pitchFamily="2" charset="-122"/>
            </a:endParaRPr>
          </a:p>
          <a:p>
            <a:pPr algn="ctr">
              <a:lnSpc>
                <a:spcPct val="120000"/>
              </a:lnSpc>
              <a:buFont typeface="Arial" panose="020B0604020202020204" pitchFamily="34" charset="0"/>
            </a:pPr>
            <a:r>
              <a:rPr lang="zh-CN" altLang="en-US" sz="2400" dirty="0">
                <a:solidFill>
                  <a:schemeClr val="dk1">
                    <a:lumMod val="85000"/>
                    <a:lumOff val="15000"/>
                  </a:schemeClr>
                </a:solidFill>
                <a:latin typeface="Times New Roman" panose="02020603050405020304" charset="0"/>
                <a:ea typeface="宋体" panose="02010600030101010101" pitchFamily="2" charset="-122"/>
              </a:rPr>
              <a:t>第十三组</a:t>
            </a:r>
            <a:r>
              <a:rPr lang="en-US" altLang="zh-CN" sz="2400" dirty="0">
                <a:solidFill>
                  <a:schemeClr val="dk1">
                    <a:lumMod val="85000"/>
                    <a:lumOff val="15000"/>
                  </a:schemeClr>
                </a:solidFill>
                <a:latin typeface="Times New Roman" panose="02020603050405020304" charset="0"/>
                <a:ea typeface="宋体" panose="02010600030101010101" pitchFamily="2" charset="-122"/>
              </a:rPr>
              <a:t>-</a:t>
            </a:r>
            <a:r>
              <a:rPr lang="zh-CN" altLang="en-US" sz="2400" dirty="0">
                <a:solidFill>
                  <a:schemeClr val="dk1">
                    <a:lumMod val="85000"/>
                    <a:lumOff val="15000"/>
                  </a:schemeClr>
                </a:solidFill>
                <a:latin typeface="Times New Roman" panose="02020603050405020304" charset="0"/>
                <a:ea typeface="宋体" panose="02010600030101010101" pitchFamily="2" charset="-122"/>
              </a:rPr>
              <a:t>第十四组（第</a:t>
            </a:r>
            <a:r>
              <a:rPr lang="en-US" altLang="zh-CN" sz="2400" dirty="0">
                <a:solidFill>
                  <a:schemeClr val="dk1">
                    <a:lumMod val="85000"/>
                    <a:lumOff val="15000"/>
                  </a:schemeClr>
                </a:solidFill>
                <a:latin typeface="Times New Roman" panose="02020603050405020304" charset="0"/>
                <a:ea typeface="宋体" panose="02010600030101010101" pitchFamily="2" charset="-122"/>
              </a:rPr>
              <a:t>116-123</a:t>
            </a:r>
            <a:r>
              <a:rPr lang="zh-CN" altLang="en-US" sz="2400" dirty="0">
                <a:solidFill>
                  <a:schemeClr val="dk1">
                    <a:lumMod val="85000"/>
                    <a:lumOff val="15000"/>
                  </a:schemeClr>
                </a:solidFill>
                <a:latin typeface="Times New Roman" panose="02020603050405020304" charset="0"/>
                <a:ea typeface="宋体" panose="02010600030101010101" pitchFamily="2" charset="-122"/>
              </a:rPr>
              <a:t>考场）还卷地点设在</a:t>
            </a:r>
            <a:r>
              <a:rPr lang="en-US" altLang="zh-CN" sz="2400" dirty="0">
                <a:solidFill>
                  <a:schemeClr val="dk1">
                    <a:lumMod val="85000"/>
                    <a:lumOff val="15000"/>
                  </a:schemeClr>
                </a:solidFill>
                <a:latin typeface="Times New Roman" panose="02020603050405020304" charset="0"/>
                <a:ea typeface="宋体" panose="02010600030101010101" pitchFamily="2" charset="-122"/>
              </a:rPr>
              <a:t>B110</a:t>
            </a:r>
            <a:endParaRPr lang="en-US" altLang="zh-CN" sz="2400" dirty="0">
              <a:solidFill>
                <a:schemeClr val="dk1">
                  <a:lumMod val="85000"/>
                  <a:lumOff val="15000"/>
                </a:schemeClr>
              </a:solidFill>
              <a:latin typeface="Times New Roman" panose="02020603050405020304" charset="0"/>
              <a:ea typeface="宋体" panose="02010600030101010101" pitchFamily="2" charset="-122"/>
            </a:endParaRPr>
          </a:p>
        </p:txBody>
      </p:sp>
      <p:sp>
        <p:nvSpPr>
          <p:cNvPr id="4" name="文本框 3"/>
          <p:cNvSpPr txBox="1"/>
          <p:nvPr/>
        </p:nvSpPr>
        <p:spPr>
          <a:xfrm>
            <a:off x="1700532" y="404664"/>
            <a:ext cx="6191885" cy="1014730"/>
          </a:xfrm>
          <a:prstGeom prst="rect">
            <a:avLst/>
          </a:prstGeom>
          <a:noFill/>
        </p:spPr>
        <p:txBody>
          <a:bodyPr wrap="square" rtlCol="0">
            <a:spAutoFit/>
          </a:bodyPr>
          <a:lstStyle/>
          <a:p>
            <a:pPr algn="ctr">
              <a:lnSpc>
                <a:spcPct val="150000"/>
              </a:lnSpc>
            </a:pPr>
            <a:r>
              <a:rPr lang="en-US" altLang="zh-CN" sz="4000" b="1" dirty="0">
                <a:solidFill>
                  <a:schemeClr val="accent1"/>
                </a:solidFill>
                <a:latin typeface="Times New Roman" panose="02020603050405020304" charset="0"/>
                <a:ea typeface="微软雅黑" panose="020B0503020204020204" pitchFamily="34" charset="-122"/>
                <a:cs typeface="+mj-cs"/>
              </a:rPr>
              <a:t>7.</a:t>
            </a:r>
            <a:r>
              <a:rPr lang="zh-CN" altLang="en-US" sz="4000" b="1" dirty="0">
                <a:solidFill>
                  <a:schemeClr val="accent1"/>
                </a:solidFill>
                <a:latin typeface="Times New Roman" panose="02020603050405020304" charset="0"/>
                <a:ea typeface="微软雅黑" panose="020B0503020204020204" pitchFamily="34" charset="-122"/>
                <a:cs typeface="+mj-cs"/>
              </a:rPr>
              <a:t>监考教师还卷地点</a:t>
            </a:r>
            <a:endParaRPr lang="zh-CN" altLang="en-US" sz="4000" b="1" dirty="0">
              <a:solidFill>
                <a:schemeClr val="accent1"/>
              </a:solidFill>
              <a:latin typeface="Times New Roman" panose="02020603050405020304" charset="0"/>
              <a:ea typeface="微软雅黑" panose="020B0503020204020204" pitchFamily="34" charset="-122"/>
              <a:cs typeface="+mj-cs"/>
            </a:endParaRPr>
          </a:p>
        </p:txBody>
      </p:sp>
      <p:pic>
        <p:nvPicPr>
          <p:cNvPr id="6" name="图片 5"/>
          <p:cNvPicPr/>
          <p:nvPr>
            <p:custDataLst>
              <p:tags r:id="rId2"/>
            </p:custDataLst>
          </p:nvPr>
        </p:nvPicPr>
        <p:blipFill>
          <a:blip r:embed="rId3" r:link="rId4"/>
          <a:stretch>
            <a:fillRect/>
          </a:stretch>
        </p:blipFill>
        <p:spPr>
          <a:xfrm>
            <a:off x="393382" y="217169"/>
            <a:ext cx="1082675" cy="1123599"/>
          </a:xfrm>
          <a:prstGeom prst="rect">
            <a:avLst/>
          </a:prstGeom>
          <a:solidFill>
            <a:schemeClr val="accent2"/>
          </a:solidFill>
          <a:ln w="9525">
            <a:noFill/>
          </a:ln>
        </p:spPr>
      </p:pic>
      <p:sp>
        <p:nvSpPr>
          <p:cNvPr id="3" name="矩形 2"/>
          <p:cNvSpPr/>
          <p:nvPr>
            <p:custDataLst>
              <p:tags r:id="rId5"/>
            </p:custDataLst>
          </p:nvPr>
        </p:nvSpPr>
        <p:spPr>
          <a:xfrm>
            <a:off x="3851910" y="6175375"/>
            <a:ext cx="5040630" cy="464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latin typeface="Times New Roman" panose="02020603050405020304" charset="0"/>
                <a:ea typeface="宋体" panose="02010600030101010101" pitchFamily="2" charset="-122"/>
                <a:sym typeface="+mn-ea"/>
              </a:rPr>
              <a:t>四、</a:t>
            </a:r>
            <a:r>
              <a:rPr lang="zh-CN" altLang="en-US" sz="2000" b="1" dirty="0">
                <a:solidFill>
                  <a:schemeClr val="lt1"/>
                </a:solidFill>
                <a:latin typeface="Times New Roman" panose="02020603050405020304" charset="0"/>
                <a:ea typeface="宋体" panose="02010600030101010101" pitchFamily="2" charset="-122"/>
              </a:rPr>
              <a:t>考试期间注意事项 </a:t>
            </a:r>
            <a:endParaRPr lang="zh-CN" altLang="en-US" sz="2000" b="1" dirty="0">
              <a:solidFill>
                <a:schemeClr val="lt1"/>
              </a:solidFill>
              <a:latin typeface="Times New Roman" panose="02020603050405020304" charset="0"/>
              <a:ea typeface="宋体" panose="02010600030101010101" pitchFamily="2" charset="-122"/>
              <a:sym typeface="+mn-ea"/>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7409" name="Text Box 2"/>
          <p:cNvSpPr txBox="1"/>
          <p:nvPr/>
        </p:nvSpPr>
        <p:spPr>
          <a:xfrm>
            <a:off x="393382" y="1753541"/>
            <a:ext cx="8499158" cy="3415030"/>
          </a:xfrm>
          <a:prstGeom prst="rect">
            <a:avLst/>
          </a:prstGeom>
          <a:noFill/>
          <a:ln w="9525">
            <a:noFill/>
          </a:ln>
        </p:spPr>
        <p:txBody>
          <a:bodyPr wrap="square" anchor="t" anchorCtr="0">
            <a:spAutoFit/>
          </a:bodyPr>
          <a:lstStyle/>
          <a:p>
            <a:pPr>
              <a:lnSpc>
                <a:spcPct val="150000"/>
              </a:lnSpc>
              <a:spcBef>
                <a:spcPct val="0"/>
              </a:spcBef>
              <a:buFont typeface="Wingdings" panose="05000000000000000000" charset="0"/>
              <a:buChar char="u"/>
            </a:pPr>
            <a:r>
              <a:rPr lang="zh-CN" altLang="zh-CN" sz="2400" noProof="1">
                <a:solidFill>
                  <a:srgbClr val="000000"/>
                </a:solidFill>
                <a:latin typeface="Times New Roman" panose="02020603050405020304" charset="0"/>
                <a:ea typeface="宋体" panose="02010600030101010101" pitchFamily="2" charset="-122"/>
              </a:rPr>
              <a:t>考试期间发生突发事件时，</a:t>
            </a:r>
            <a:r>
              <a:rPr lang="zh-CN" altLang="en-US" sz="2400" noProof="1">
                <a:solidFill>
                  <a:srgbClr val="000000"/>
                </a:solidFill>
                <a:latin typeface="Times New Roman" panose="02020603050405020304" charset="0"/>
                <a:ea typeface="宋体" panose="02010600030101010101" pitchFamily="2" charset="-122"/>
              </a:rPr>
              <a:t>监考教师立即联系流动监考，流动监考联系教务部，</a:t>
            </a:r>
            <a:r>
              <a:rPr lang="zh-CN" altLang="zh-CN" sz="2400" noProof="1">
                <a:solidFill>
                  <a:srgbClr val="000000"/>
                </a:solidFill>
                <a:latin typeface="Times New Roman" panose="02020603050405020304" charset="0"/>
                <a:ea typeface="宋体" panose="02010600030101010101" pitchFamily="2" charset="-122"/>
              </a:rPr>
              <a:t>考点主考必须</a:t>
            </a:r>
            <a:r>
              <a:rPr lang="zh-CN" altLang="zh-CN" sz="2400" b="1" noProof="1">
                <a:solidFill>
                  <a:srgbClr val="000000"/>
                </a:solidFill>
                <a:latin typeface="Times New Roman" panose="02020603050405020304" charset="0"/>
                <a:ea typeface="宋体" panose="02010600030101010101" pitchFamily="2" charset="-122"/>
              </a:rPr>
              <a:t>第一时间到达现场</a:t>
            </a:r>
            <a:r>
              <a:rPr lang="zh-CN" altLang="zh-CN" sz="2400" noProof="1">
                <a:solidFill>
                  <a:srgbClr val="000000"/>
                </a:solidFill>
                <a:latin typeface="Times New Roman" panose="02020603050405020304" charset="0"/>
                <a:ea typeface="宋体" panose="02010600030101010101" pitchFamily="2" charset="-122"/>
              </a:rPr>
              <a:t>指挥，迅速控制事态、核实情况，并及时上报省教育考试院，涉及试卷内容等保密事项时，相关人员须</a:t>
            </a:r>
            <a:r>
              <a:rPr lang="zh-CN" altLang="zh-CN" sz="2400" b="1" noProof="1">
                <a:solidFill>
                  <a:srgbClr val="000000"/>
                </a:solidFill>
                <a:latin typeface="Times New Roman" panose="02020603050405020304" charset="0"/>
                <a:ea typeface="宋体" panose="02010600030101010101" pitchFamily="2" charset="-122"/>
              </a:rPr>
              <a:t>封闭隔离管理。</a:t>
            </a:r>
            <a:endParaRPr lang="zh-CN" altLang="zh-CN" sz="2400" b="1" noProof="1">
              <a:solidFill>
                <a:srgbClr val="000000"/>
              </a:solidFill>
              <a:latin typeface="Times New Roman" panose="02020603050405020304" charset="0"/>
              <a:ea typeface="宋体" panose="02010600030101010101" pitchFamily="2" charset="-122"/>
            </a:endParaRPr>
          </a:p>
          <a:p>
            <a:pPr>
              <a:lnSpc>
                <a:spcPct val="150000"/>
              </a:lnSpc>
              <a:spcBef>
                <a:spcPct val="0"/>
              </a:spcBef>
              <a:buFont typeface="Wingdings" panose="05000000000000000000" charset="0"/>
              <a:buChar char="u"/>
            </a:pPr>
            <a:r>
              <a:rPr lang="zh-CN" altLang="zh-CN" sz="2400" noProof="1">
                <a:solidFill>
                  <a:srgbClr val="000000"/>
                </a:solidFill>
                <a:latin typeface="Times New Roman" panose="02020603050405020304" charset="0"/>
                <a:ea typeface="宋体" panose="02010600030101010101" pitchFamily="2" charset="-122"/>
                <a:sym typeface="+mn-ea"/>
              </a:rPr>
              <a:t>监考人员处理突发事件要点：维持考场秩序、安抚考生情绪、指挥考生继续答题、等待主考最终指示。</a:t>
            </a:r>
            <a:endParaRPr lang="zh-CN" altLang="zh-CN" sz="2400" noProof="1">
              <a:solidFill>
                <a:srgbClr val="000000"/>
              </a:solidFill>
              <a:latin typeface="Times New Roman" panose="02020603050405020304" charset="0"/>
              <a:ea typeface="宋体" panose="02010600030101010101" pitchFamily="2" charset="-122"/>
              <a:sym typeface="+mn-ea"/>
            </a:endParaRPr>
          </a:p>
        </p:txBody>
      </p:sp>
      <p:sp>
        <p:nvSpPr>
          <p:cNvPr id="4" name="文本框 3"/>
          <p:cNvSpPr txBox="1"/>
          <p:nvPr/>
        </p:nvSpPr>
        <p:spPr>
          <a:xfrm>
            <a:off x="1979712" y="361008"/>
            <a:ext cx="4180478" cy="1014730"/>
          </a:xfrm>
          <a:prstGeom prst="rect">
            <a:avLst/>
          </a:prstGeom>
          <a:noFill/>
        </p:spPr>
        <p:txBody>
          <a:bodyPr wrap="square" rtlCol="0">
            <a:spAutoFit/>
          </a:bodyPr>
          <a:lstStyle/>
          <a:p>
            <a:pPr algn="ctr">
              <a:lnSpc>
                <a:spcPct val="150000"/>
              </a:lnSpc>
            </a:pPr>
            <a:r>
              <a:rPr lang="en-US" altLang="zh-CN" sz="4000" b="1" dirty="0">
                <a:solidFill>
                  <a:schemeClr val="accent1"/>
                </a:solidFill>
                <a:latin typeface="Times New Roman" panose="02020603050405020304" charset="0"/>
                <a:ea typeface="微软雅黑" panose="020B0503020204020204" pitchFamily="34" charset="-122"/>
                <a:cs typeface="+mj-cs"/>
              </a:rPr>
              <a:t>8.</a:t>
            </a:r>
            <a:r>
              <a:rPr lang="zh-CN" altLang="en-US" sz="4000" b="1" dirty="0">
                <a:solidFill>
                  <a:schemeClr val="accent1"/>
                </a:solidFill>
                <a:latin typeface="Times New Roman" panose="02020603050405020304" charset="0"/>
                <a:ea typeface="微软雅黑" panose="020B0503020204020204" pitchFamily="34" charset="-122"/>
                <a:cs typeface="+mj-cs"/>
              </a:rPr>
              <a:t>应急处置</a:t>
            </a:r>
            <a:endParaRPr lang="zh-CN" altLang="en-US" sz="4000" b="1" dirty="0">
              <a:solidFill>
                <a:schemeClr val="accent1"/>
              </a:solidFill>
              <a:latin typeface="Times New Roman" panose="02020603050405020304" charset="0"/>
              <a:ea typeface="微软雅黑" panose="020B0503020204020204" pitchFamily="34" charset="-122"/>
              <a:cs typeface="+mj-cs"/>
            </a:endParaRPr>
          </a:p>
        </p:txBody>
      </p:sp>
      <p:pic>
        <p:nvPicPr>
          <p:cNvPr id="6" name="图片 5"/>
          <p:cNvPicPr/>
          <p:nvPr>
            <p:custDataLst>
              <p:tags r:id="rId1"/>
            </p:custDataLst>
          </p:nvPr>
        </p:nvPicPr>
        <p:blipFill>
          <a:blip r:embed="rId2" r:link="rId3"/>
          <a:stretch>
            <a:fillRect/>
          </a:stretch>
        </p:blipFill>
        <p:spPr>
          <a:xfrm>
            <a:off x="393382" y="217169"/>
            <a:ext cx="1082675" cy="1123599"/>
          </a:xfrm>
          <a:prstGeom prst="rect">
            <a:avLst/>
          </a:prstGeom>
          <a:solidFill>
            <a:schemeClr val="accent2"/>
          </a:solidFill>
          <a:ln w="9525">
            <a:noFill/>
          </a:ln>
        </p:spPr>
      </p:pic>
      <p:sp>
        <p:nvSpPr>
          <p:cNvPr id="3" name="矩形 2"/>
          <p:cNvSpPr/>
          <p:nvPr>
            <p:custDataLst>
              <p:tags r:id="rId4"/>
            </p:custDataLst>
          </p:nvPr>
        </p:nvSpPr>
        <p:spPr>
          <a:xfrm>
            <a:off x="3851910" y="6175375"/>
            <a:ext cx="5040630" cy="464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latin typeface="Times New Roman" panose="02020603050405020304" charset="0"/>
                <a:ea typeface="宋体" panose="02010600030101010101" pitchFamily="2" charset="-122"/>
                <a:sym typeface="+mn-ea"/>
              </a:rPr>
              <a:t>四、</a:t>
            </a:r>
            <a:r>
              <a:rPr lang="zh-CN" altLang="en-US" sz="2000" b="1" dirty="0">
                <a:solidFill>
                  <a:schemeClr val="lt1"/>
                </a:solidFill>
                <a:latin typeface="Times New Roman" panose="02020603050405020304" charset="0"/>
                <a:ea typeface="宋体" panose="02010600030101010101" pitchFamily="2" charset="-122"/>
              </a:rPr>
              <a:t>考试期间注意事项 </a:t>
            </a:r>
            <a:endParaRPr lang="zh-CN" altLang="en-US" sz="2000" b="1" dirty="0">
              <a:solidFill>
                <a:schemeClr val="lt1"/>
              </a:solidFill>
              <a:latin typeface="Times New Roman" panose="02020603050405020304" charset="0"/>
              <a:ea typeface="宋体" panose="02010600030101010101" pitchFamily="2" charset="-122"/>
              <a:sym typeface="+mn-ea"/>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5362" name="Rectangle 2"/>
          <p:cNvSpPr>
            <a:spLocks noGrp="1"/>
          </p:cNvSpPr>
          <p:nvPr>
            <p:ph type="ctrTitle" idx="4294967295"/>
          </p:nvPr>
        </p:nvSpPr>
        <p:spPr>
          <a:xfrm>
            <a:off x="2214563" y="1916113"/>
            <a:ext cx="4049712" cy="1143000"/>
          </a:xfrm>
        </p:spPr>
        <p:txBody>
          <a:bodyPr vert="horz" wrap="square" lIns="91440" tIns="45720" rIns="91440" bIns="45720" anchor="b" anchorCtr="0"/>
          <a:lstStyle>
            <a:lvl1pPr lvl="0">
              <a:buClrTx/>
              <a:buSzTx/>
              <a:buFontTx/>
              <a:defRPr/>
            </a:lvl1pPr>
          </a:lstStyle>
          <a:p>
            <a:pPr lvl="0" eaLnBrk="1" hangingPunct="1"/>
            <a:r>
              <a:rPr lang="zh-CN" altLang="zh-CN" sz="4400" b="1" dirty="0">
                <a:solidFill>
                  <a:srgbClr val="000000"/>
                </a:solidFill>
                <a:latin typeface="Times New Roman" panose="02020603050405020304" charset="0"/>
                <a:ea typeface="宋体" panose="02010600030101010101" pitchFamily="2" charset="-122"/>
              </a:rPr>
              <a:t>第</a:t>
            </a:r>
            <a:r>
              <a:rPr lang="zh-CN" altLang="en-US" sz="4400" b="1" dirty="0">
                <a:solidFill>
                  <a:srgbClr val="000000"/>
                </a:solidFill>
                <a:latin typeface="Times New Roman" panose="02020603050405020304" charset="0"/>
                <a:ea typeface="宋体" panose="02010600030101010101" pitchFamily="2" charset="-122"/>
              </a:rPr>
              <a:t>五</a:t>
            </a:r>
            <a:r>
              <a:rPr lang="zh-CN" altLang="zh-CN" sz="4400" b="1" dirty="0">
                <a:solidFill>
                  <a:srgbClr val="000000"/>
                </a:solidFill>
                <a:latin typeface="Times New Roman" panose="02020603050405020304" charset="0"/>
                <a:ea typeface="宋体" panose="02010600030101010101" pitchFamily="2" charset="-122"/>
              </a:rPr>
              <a:t>部分</a:t>
            </a:r>
            <a:endParaRPr lang="zh-CN" altLang="zh-CN" sz="4400" b="1" dirty="0">
              <a:solidFill>
                <a:srgbClr val="000000"/>
              </a:solidFill>
              <a:latin typeface="Times New Roman" panose="02020603050405020304" charset="0"/>
              <a:ea typeface="宋体" panose="02010600030101010101" pitchFamily="2" charset="-122"/>
            </a:endParaRPr>
          </a:p>
        </p:txBody>
      </p:sp>
      <p:sp>
        <p:nvSpPr>
          <p:cNvPr id="15363" name="Rectangle 3"/>
          <p:cNvSpPr>
            <a:spLocks noGrp="1"/>
          </p:cNvSpPr>
          <p:nvPr>
            <p:ph type="subTitle" idx="4294967295"/>
          </p:nvPr>
        </p:nvSpPr>
        <p:spPr>
          <a:xfrm>
            <a:off x="2071690" y="3068640"/>
            <a:ext cx="4357687" cy="1279525"/>
          </a:xfrm>
        </p:spPr>
        <p:txBody>
          <a:bodyPr vert="horz" wrap="square" lIns="91440" tIns="45720" rIns="91440" bIns="45720" anchor="t" anchorCtr="0"/>
          <a:lstStyle>
            <a:lvl1pPr marL="0" lvl="0" indent="0" algn="ctr">
              <a:buClr>
                <a:schemeClr val="accent1"/>
              </a:buClr>
              <a:buSzPct val="85000"/>
              <a:buFont typeface="Wingdings 2" panose="05020102010507070707" pitchFamily="18" charset="2"/>
              <a:defRPr/>
            </a:lvl1pPr>
            <a:lvl2pPr marL="457200" lvl="1" indent="-182245" algn="ctr">
              <a:buClr>
                <a:schemeClr val="accent2"/>
              </a:buClr>
              <a:buSzPct val="70000"/>
              <a:buFont typeface="Wingdings" panose="05000000000000000000" pitchFamily="2" charset="2"/>
              <a:defRPr/>
            </a:lvl2pPr>
            <a:lvl3pPr marL="914400" lvl="2" indent="-320675" algn="ctr">
              <a:buClr>
                <a:srgbClr val="B58B80"/>
              </a:buClr>
              <a:buSzPct val="75000"/>
              <a:buFont typeface="Wingdings 2" panose="05020102010507070707" pitchFamily="18" charset="2"/>
              <a:defRPr/>
            </a:lvl3pPr>
            <a:lvl4pPr marL="1371600" lvl="3" indent="-502920" algn="ctr">
              <a:buClr>
                <a:srgbClr val="C3986D"/>
              </a:buClr>
              <a:buSzPct val="70000"/>
              <a:buFont typeface="Wingdings" panose="05000000000000000000" pitchFamily="2" charset="2"/>
              <a:defRPr/>
            </a:lvl4pPr>
            <a:lvl5pPr marL="1828800" lvl="4" indent="-685800" algn="ctr">
              <a:buClr>
                <a:srgbClr val="A19574"/>
              </a:buClr>
              <a:buSzTx/>
              <a:buFontTx/>
              <a:defRPr/>
            </a:lvl5pPr>
          </a:lstStyle>
          <a:p>
            <a:pPr eaLnBrk="1" hangingPunct="1">
              <a:buNone/>
            </a:pPr>
            <a:r>
              <a:rPr lang="zh-CN" altLang="en-US" sz="4800" dirty="0">
                <a:solidFill>
                  <a:schemeClr val="dk1">
                    <a:lumMod val="85000"/>
                    <a:lumOff val="15000"/>
                  </a:schemeClr>
                </a:solidFill>
                <a:latin typeface="Times New Roman" panose="02020603050405020304" charset="0"/>
                <a:ea typeface="微软雅黑" panose="020B0503020204020204" pitchFamily="34" charset="-122"/>
              </a:rPr>
              <a:t>工作要点总结</a:t>
            </a:r>
            <a:r>
              <a:rPr lang="zh-CN" altLang="zh-CN" sz="4800" dirty="0">
                <a:solidFill>
                  <a:schemeClr val="dk1">
                    <a:lumMod val="85000"/>
                    <a:lumOff val="15000"/>
                  </a:schemeClr>
                </a:solidFill>
                <a:latin typeface="Times New Roman" panose="02020603050405020304" charset="0"/>
                <a:ea typeface="微软雅黑" panose="020B0503020204020204" pitchFamily="34" charset="-122"/>
              </a:rPr>
              <a:t> </a:t>
            </a:r>
            <a:r>
              <a:rPr lang="zh-CN" altLang="zh-CN" sz="3600" dirty="0">
                <a:solidFill>
                  <a:schemeClr val="dk1">
                    <a:lumMod val="85000"/>
                    <a:lumOff val="15000"/>
                  </a:schemeClr>
                </a:solidFill>
                <a:latin typeface="Times New Roman" panose="02020603050405020304" charset="0"/>
                <a:ea typeface="微软雅黑" panose="020B0503020204020204" pitchFamily="34" charset="-122"/>
              </a:rPr>
              <a:t> </a:t>
            </a:r>
            <a:endParaRPr lang="zh-CN" altLang="zh-CN" sz="3600" dirty="0">
              <a:solidFill>
                <a:schemeClr val="dk1">
                  <a:lumMod val="85000"/>
                  <a:lumOff val="15000"/>
                </a:schemeClr>
              </a:solidFill>
              <a:latin typeface="Times New Roman" panose="02020603050405020304" charset="0"/>
              <a:ea typeface="微软雅黑" panose="020B0503020204020204" pitchFamily="34" charset="-122"/>
            </a:endParaRPr>
          </a:p>
        </p:txBody>
      </p:sp>
      <p:pic>
        <p:nvPicPr>
          <p:cNvPr id="2" name="图片 1"/>
          <p:cNvPicPr/>
          <p:nvPr>
            <p:custDataLst>
              <p:tags r:id="rId1"/>
            </p:custDataLst>
          </p:nvPr>
        </p:nvPicPr>
        <p:blipFill>
          <a:blip r:embed="rId2" r:link="rId3"/>
          <a:stretch>
            <a:fillRect/>
          </a:stretch>
        </p:blipFill>
        <p:spPr>
          <a:xfrm>
            <a:off x="393382" y="217169"/>
            <a:ext cx="1082675" cy="1123599"/>
          </a:xfrm>
          <a:prstGeom prst="rect">
            <a:avLst/>
          </a:prstGeom>
          <a:solidFill>
            <a:schemeClr val="accent2"/>
          </a:solidFill>
          <a:ln w="9525">
            <a:noFill/>
          </a:ln>
        </p:spPr>
      </p:pic>
      <p:sp>
        <p:nvSpPr>
          <p:cNvPr id="3" name="文本框 2"/>
          <p:cNvSpPr txBox="1"/>
          <p:nvPr/>
        </p:nvSpPr>
        <p:spPr>
          <a:xfrm>
            <a:off x="1531369" y="217169"/>
            <a:ext cx="3328664" cy="1014730"/>
          </a:xfrm>
          <a:prstGeom prst="rect">
            <a:avLst/>
          </a:prstGeom>
          <a:noFill/>
        </p:spPr>
        <p:txBody>
          <a:bodyPr wrap="square" rtlCol="0">
            <a:spAutoFit/>
          </a:bodyPr>
          <a:lstStyle/>
          <a:p>
            <a:pPr>
              <a:lnSpc>
                <a:spcPct val="150000"/>
              </a:lnSpc>
            </a:pPr>
            <a:r>
              <a:rPr lang="zh-CN" altLang="en-US" sz="4000" b="1" dirty="0">
                <a:solidFill>
                  <a:srgbClr val="000000"/>
                </a:solidFill>
                <a:latin typeface="Times New Roman" panose="02020603050405020304" charset="0"/>
                <a:ea typeface="宋体" panose="02010600030101010101" pitchFamily="2" charset="-122"/>
              </a:rPr>
              <a:t>广东东软学院</a:t>
            </a:r>
            <a:endParaRPr lang="zh-CN" altLang="en-US" sz="4000" b="1" dirty="0">
              <a:solidFill>
                <a:srgbClr val="000000"/>
              </a:solidFill>
              <a:latin typeface="Times New Roman" panose="02020603050405020304" charset="0"/>
              <a:ea typeface="宋体" panose="02010600030101010101" pitchFamily="2" charset="-122"/>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5058" name="Rectangle 2"/>
          <p:cNvSpPr>
            <a:spLocks noGrp="1"/>
          </p:cNvSpPr>
          <p:nvPr>
            <p:ph type="title" idx="4294967295"/>
          </p:nvPr>
        </p:nvSpPr>
        <p:spPr>
          <a:xfrm>
            <a:off x="179705" y="405130"/>
            <a:ext cx="8766810" cy="758825"/>
          </a:xfrm>
        </p:spPr>
        <p:txBody>
          <a:bodyPr vert="horz" wrap="square" lIns="91440" tIns="45720" rIns="91440" bIns="45720" anchor="ctr" anchorCtr="0"/>
          <a:lstStyle/>
          <a:p>
            <a:pPr eaLnBrk="1" hangingPunct="1"/>
            <a:r>
              <a:rPr lang="zh-CN" altLang="en-US" sz="4000" b="1" dirty="0">
                <a:solidFill>
                  <a:schemeClr val="accent1"/>
                </a:solidFill>
                <a:latin typeface="Times New Roman" panose="02020603050405020304" charset="0"/>
                <a:ea typeface="微软雅黑" panose="020B0503020204020204" pitchFamily="34" charset="-122"/>
                <a:sym typeface="+mn-ea"/>
              </a:rPr>
              <a:t>（五）工作要点总结</a:t>
            </a:r>
            <a:r>
              <a:rPr lang="zh-CN" altLang="en-US" sz="4000" b="1" kern="1200" dirty="0">
                <a:solidFill>
                  <a:schemeClr val="accent1"/>
                </a:solidFill>
                <a:latin typeface="Times New Roman" panose="02020603050405020304" charset="0"/>
                <a:ea typeface="微软雅黑" panose="020B0503020204020204" pitchFamily="34" charset="-122"/>
                <a:cs typeface="+mj-cs"/>
              </a:rPr>
              <a:t> </a:t>
            </a:r>
            <a:endParaRPr lang="zh-CN" altLang="en-US" sz="4000" b="1" kern="1200" dirty="0">
              <a:solidFill>
                <a:schemeClr val="accent1"/>
              </a:solidFill>
              <a:latin typeface="Times New Roman" panose="02020603050405020304" charset="0"/>
              <a:ea typeface="微软雅黑" panose="020B0503020204020204" pitchFamily="34" charset="-122"/>
              <a:cs typeface="+mj-cs"/>
            </a:endParaRPr>
          </a:p>
        </p:txBody>
      </p:sp>
      <p:sp>
        <p:nvSpPr>
          <p:cNvPr id="45059" name="Rectangle 3"/>
          <p:cNvSpPr>
            <a:spLocks noGrp="1" noChangeArrowheads="1"/>
          </p:cNvSpPr>
          <p:nvPr>
            <p:ph sz="quarter" idx="4294967295"/>
            <p:custDataLst>
              <p:tags r:id="rId1"/>
            </p:custDataLst>
          </p:nvPr>
        </p:nvSpPr>
        <p:spPr>
          <a:xfrm>
            <a:off x="427990" y="1527175"/>
            <a:ext cx="8518525" cy="4831080"/>
          </a:xfrm>
        </p:spPr>
        <p:txBody>
          <a:bodyPr vert="horz" wrap="square" lIns="91440" tIns="45720" rIns="91440" bIns="45720" numCol="1" anchor="t" anchorCtr="0" compatLnSpc="1">
            <a:noAutofit/>
          </a:bodyPr>
          <a:lstStyle/>
          <a:p>
            <a:pPr marL="0" marR="0" lvl="0" indent="0" algn="l" defTabSz="914400" rtl="0" eaLnBrk="1" fontAlgn="auto" latinLnBrk="0" hangingPunct="1">
              <a:lnSpc>
                <a:spcPct val="150000"/>
              </a:lnSpc>
              <a:spcBef>
                <a:spcPts val="600"/>
              </a:spcBef>
              <a:spcAft>
                <a:spcPts val="600"/>
              </a:spcAft>
              <a:buClr>
                <a:schemeClr val="accent1"/>
              </a:buClr>
              <a:buSzPct val="85000"/>
              <a:buFont typeface="Wingdings" panose="05000000000000000000" pitchFamily="2" charset="2"/>
              <a:buNone/>
            </a:pPr>
            <a:r>
              <a:rPr kumimoji="0" lang="en-US" altLang="zh-CN" sz="2300" b="0" i="0" u="none" strike="noStrike" kern="1200" cap="none" spc="0" normalizeH="0" baseline="0" noProof="0" dirty="0">
                <a:ln>
                  <a:noFill/>
                </a:ln>
                <a:solidFill>
                  <a:schemeClr val="dk1">
                    <a:lumMod val="85000"/>
                    <a:lumOff val="15000"/>
                  </a:schemeClr>
                </a:solidFill>
                <a:effectLst/>
                <a:uLnTx/>
                <a:uFillTx/>
                <a:latin typeface="Times New Roman" panose="02020603050405020304" charset="0"/>
                <a:ea typeface="宋体" panose="02010600030101010101" pitchFamily="2" charset="-122"/>
              </a:rPr>
              <a:t>1.</a:t>
            </a:r>
            <a:r>
              <a:rPr kumimoji="0" lang="zh-CN" altLang="en-US" sz="2300" b="0" i="0" u="none" strike="noStrike" kern="1200" cap="none" spc="0" normalizeH="0" baseline="0" noProof="0" dirty="0">
                <a:ln>
                  <a:noFill/>
                </a:ln>
                <a:solidFill>
                  <a:schemeClr val="dk1">
                    <a:lumMod val="85000"/>
                    <a:lumOff val="15000"/>
                  </a:schemeClr>
                </a:solidFill>
                <a:effectLst/>
                <a:uLnTx/>
                <a:uFillTx/>
                <a:latin typeface="Times New Roman" panose="02020603050405020304" charset="0"/>
                <a:ea typeface="宋体" panose="02010600030101010101" pitchFamily="2" charset="-122"/>
              </a:rPr>
              <a:t>考前领取试卷必须</a:t>
            </a:r>
            <a:r>
              <a:rPr kumimoji="0" lang="zh-CN" altLang="en-US" sz="2300" b="1" i="0" u="none" strike="noStrike" kern="1200" cap="none" spc="0" normalizeH="0" baseline="0" noProof="0" dirty="0">
                <a:ln>
                  <a:noFill/>
                </a:ln>
                <a:solidFill>
                  <a:schemeClr val="dk1">
                    <a:lumMod val="85000"/>
                    <a:lumOff val="15000"/>
                  </a:schemeClr>
                </a:solidFill>
                <a:effectLst/>
                <a:uLnTx/>
                <a:uFillTx/>
                <a:latin typeface="Times New Roman" panose="02020603050405020304" charset="0"/>
                <a:ea typeface="宋体" panose="02010600030101010101" pitchFamily="2" charset="-122"/>
              </a:rPr>
              <a:t>认真核对考试级别、密封情况，发现异常情况应立即报告。</a:t>
            </a:r>
            <a:endParaRPr kumimoji="0" lang="zh-CN" altLang="en-US" sz="2300" b="0" i="0" u="none" strike="noStrike" kern="1200" cap="none" spc="0" normalizeH="0" baseline="0" noProof="0" dirty="0">
              <a:ln>
                <a:noFill/>
              </a:ln>
              <a:solidFill>
                <a:schemeClr val="dk1">
                  <a:lumMod val="85000"/>
                  <a:lumOff val="15000"/>
                </a:schemeClr>
              </a:solidFill>
              <a:effectLst/>
              <a:uLnTx/>
              <a:uFillTx/>
              <a:latin typeface="Times New Roman" panose="02020603050405020304" charset="0"/>
              <a:ea typeface="宋体" panose="02010600030101010101" pitchFamily="2" charset="-122"/>
            </a:endParaRPr>
          </a:p>
          <a:p>
            <a:pPr marL="0" marR="0" lvl="0" indent="0" algn="l" defTabSz="914400" rtl="0" eaLnBrk="1" fontAlgn="auto" latinLnBrk="0" hangingPunct="1">
              <a:lnSpc>
                <a:spcPct val="150000"/>
              </a:lnSpc>
              <a:spcBef>
                <a:spcPts val="600"/>
              </a:spcBef>
              <a:spcAft>
                <a:spcPts val="600"/>
              </a:spcAft>
              <a:buClr>
                <a:schemeClr val="accent1"/>
              </a:buClr>
              <a:buSzPct val="85000"/>
              <a:buFont typeface="Wingdings" panose="05000000000000000000" pitchFamily="2" charset="2"/>
              <a:buNone/>
            </a:pPr>
            <a:r>
              <a:rPr kumimoji="0" lang="en-US" altLang="zh-CN" sz="2300" b="0" i="0" u="none" strike="noStrike" kern="1200" cap="none" spc="0" normalizeH="0" baseline="0" noProof="0" dirty="0">
                <a:ln>
                  <a:noFill/>
                </a:ln>
                <a:solidFill>
                  <a:schemeClr val="dk1">
                    <a:lumMod val="85000"/>
                    <a:lumOff val="15000"/>
                  </a:schemeClr>
                </a:solidFill>
                <a:effectLst/>
                <a:uLnTx/>
                <a:uFillTx/>
                <a:latin typeface="Times New Roman" panose="02020603050405020304" charset="0"/>
                <a:ea typeface="宋体" panose="02010600030101010101" pitchFamily="2" charset="-122"/>
              </a:rPr>
              <a:t>2.</a:t>
            </a:r>
            <a:r>
              <a:rPr kumimoji="0" lang="zh-CN" altLang="en-US" sz="2300" b="0" i="0" u="none" strike="noStrike" kern="1200" cap="none" spc="0" normalizeH="0" baseline="0" noProof="0" dirty="0">
                <a:ln>
                  <a:noFill/>
                </a:ln>
                <a:solidFill>
                  <a:schemeClr val="dk1">
                    <a:lumMod val="85000"/>
                    <a:lumOff val="15000"/>
                  </a:schemeClr>
                </a:solidFill>
                <a:effectLst/>
                <a:uLnTx/>
                <a:uFillTx/>
                <a:latin typeface="Times New Roman" panose="02020603050405020304" charset="0"/>
                <a:ea typeface="宋体" panose="02010600030101010101" pitchFamily="2" charset="-122"/>
              </a:rPr>
              <a:t>应在考生入场前检查考场。考生开考前</a:t>
            </a:r>
            <a:r>
              <a:rPr kumimoji="0" lang="en-US" altLang="zh-CN" sz="2300" b="0" i="0" u="none" strike="noStrike" kern="1200" cap="none" spc="0" normalizeH="0" baseline="0" noProof="0" dirty="0">
                <a:ln>
                  <a:noFill/>
                </a:ln>
                <a:solidFill>
                  <a:schemeClr val="dk1">
                    <a:lumMod val="85000"/>
                    <a:lumOff val="15000"/>
                  </a:schemeClr>
                </a:solidFill>
                <a:effectLst/>
                <a:uLnTx/>
                <a:uFillTx/>
                <a:latin typeface="Times New Roman" panose="02020603050405020304" charset="0"/>
                <a:ea typeface="宋体" panose="02010600030101010101" pitchFamily="2" charset="-122"/>
              </a:rPr>
              <a:t>15</a:t>
            </a:r>
            <a:r>
              <a:rPr kumimoji="0" lang="zh-CN" altLang="en-US" sz="2300" b="0" i="0" u="none" strike="noStrike" kern="1200" cap="none" spc="0" normalizeH="0" baseline="0" noProof="0" dirty="0">
                <a:ln>
                  <a:noFill/>
                </a:ln>
                <a:solidFill>
                  <a:schemeClr val="dk1">
                    <a:lumMod val="85000"/>
                    <a:lumOff val="15000"/>
                  </a:schemeClr>
                </a:solidFill>
                <a:effectLst/>
                <a:uLnTx/>
                <a:uFillTx/>
                <a:latin typeface="Times New Roman" panose="02020603050405020304" charset="0"/>
                <a:ea typeface="宋体" panose="02010600030101010101" pitchFamily="2" charset="-122"/>
              </a:rPr>
              <a:t>分钟进入</a:t>
            </a:r>
            <a:r>
              <a:rPr kumimoji="0" lang="zh-CN" altLang="en-US" sz="2300" b="0" i="0" u="none" strike="noStrike" kern="1200" cap="none" spc="0" normalizeH="0" baseline="0" noProof="0" dirty="0">
                <a:ln>
                  <a:noFill/>
                </a:ln>
                <a:solidFill>
                  <a:schemeClr val="dk1">
                    <a:lumMod val="85000"/>
                    <a:lumOff val="15000"/>
                  </a:schemeClr>
                </a:solidFill>
                <a:effectLst/>
                <a:uLnTx/>
                <a:uFillTx/>
                <a:latin typeface="Times New Roman" panose="02020603050405020304" charset="0"/>
                <a:ea typeface="宋体" panose="02010600030101010101" pitchFamily="2" charset="-122"/>
              </a:rPr>
              <a:t>考场，检查每一位考生的证件是否齐全，证件上的照片与本人是否相符。</a:t>
            </a:r>
            <a:endParaRPr kumimoji="0" lang="zh-CN" altLang="en-US" sz="2300" b="0" i="0" u="none" strike="noStrike" kern="1200" cap="none" spc="0" normalizeH="0" baseline="0" noProof="0" dirty="0">
              <a:ln>
                <a:noFill/>
              </a:ln>
              <a:solidFill>
                <a:schemeClr val="dk1">
                  <a:lumMod val="85000"/>
                  <a:lumOff val="15000"/>
                </a:schemeClr>
              </a:solidFill>
              <a:effectLst/>
              <a:uLnTx/>
              <a:uFillTx/>
              <a:latin typeface="Times New Roman" panose="02020603050405020304" charset="0"/>
              <a:ea typeface="宋体" panose="02010600030101010101" pitchFamily="2" charset="-122"/>
            </a:endParaRPr>
          </a:p>
          <a:p>
            <a:pPr marL="0" marR="0" lvl="0" indent="0" algn="l" defTabSz="914400" rtl="0" eaLnBrk="1" fontAlgn="auto" latinLnBrk="0" hangingPunct="1">
              <a:lnSpc>
                <a:spcPct val="150000"/>
              </a:lnSpc>
              <a:spcBef>
                <a:spcPts val="600"/>
              </a:spcBef>
              <a:spcAft>
                <a:spcPts val="600"/>
              </a:spcAft>
              <a:buClr>
                <a:schemeClr val="accent1"/>
              </a:buClr>
              <a:buSzPct val="85000"/>
              <a:buFont typeface="Wingdings" panose="05000000000000000000" pitchFamily="2" charset="2"/>
              <a:buNone/>
            </a:pPr>
            <a:r>
              <a:rPr kumimoji="0" lang="en-US" altLang="zh-CN" sz="2300" b="0" i="0" u="none" strike="noStrike" kern="1200" cap="none" spc="0" normalizeH="0" baseline="0" noProof="0" dirty="0">
                <a:ln>
                  <a:noFill/>
                </a:ln>
                <a:solidFill>
                  <a:schemeClr val="dk1">
                    <a:lumMod val="85000"/>
                    <a:lumOff val="15000"/>
                  </a:schemeClr>
                </a:solidFill>
                <a:effectLst/>
                <a:uLnTx/>
                <a:uFillTx/>
                <a:latin typeface="Times New Roman" panose="02020603050405020304" charset="0"/>
                <a:ea typeface="宋体" panose="02010600030101010101" pitchFamily="2" charset="-122"/>
              </a:rPr>
              <a:t>3.</a:t>
            </a:r>
            <a:r>
              <a:rPr kumimoji="0" lang="zh-CN" altLang="en-US" sz="2300" b="0" i="0" u="none" strike="noStrike" kern="1200" cap="none" spc="0" normalizeH="0" baseline="0" noProof="0" dirty="0">
                <a:ln>
                  <a:noFill/>
                </a:ln>
                <a:solidFill>
                  <a:schemeClr val="dk1">
                    <a:lumMod val="85000"/>
                    <a:lumOff val="15000"/>
                  </a:schemeClr>
                </a:solidFill>
                <a:effectLst/>
                <a:uLnTx/>
                <a:uFillTx/>
                <a:latin typeface="Times New Roman" panose="02020603050405020304" charset="0"/>
                <a:ea typeface="宋体" panose="02010600030101010101" pitchFamily="2" charset="-122"/>
              </a:rPr>
              <a:t>上午</a:t>
            </a:r>
            <a:r>
              <a:rPr kumimoji="0" lang="en-US" altLang="zh-CN" sz="2300" b="0" i="0" u="none" strike="noStrike" kern="1200" cap="none" spc="0" normalizeH="0" baseline="0" noProof="0" dirty="0">
                <a:ln>
                  <a:noFill/>
                </a:ln>
                <a:solidFill>
                  <a:schemeClr val="dk1">
                    <a:lumMod val="85000"/>
                    <a:lumOff val="15000"/>
                  </a:schemeClr>
                </a:solidFill>
                <a:effectLst/>
                <a:uLnTx/>
                <a:uFillTx/>
                <a:latin typeface="Times New Roman" panose="02020603050405020304" charset="0"/>
                <a:ea typeface="宋体" panose="02010600030101010101" pitchFamily="2" charset="-122"/>
              </a:rPr>
              <a:t>9</a:t>
            </a:r>
            <a:r>
              <a:rPr kumimoji="0" lang="zh-CN" altLang="en-US" sz="2300" b="0" i="0" u="none" strike="noStrike" kern="1200" cap="none" spc="0" normalizeH="0" baseline="0" noProof="0" dirty="0">
                <a:ln>
                  <a:noFill/>
                </a:ln>
                <a:solidFill>
                  <a:schemeClr val="dk1">
                    <a:lumMod val="85000"/>
                    <a:lumOff val="15000"/>
                  </a:schemeClr>
                </a:solidFill>
                <a:effectLst/>
                <a:uLnTx/>
                <a:uFillTx/>
                <a:latin typeface="Times New Roman" panose="02020603050405020304" charset="0"/>
                <a:ea typeface="宋体" panose="02010600030101010101" pitchFamily="2" charset="-122"/>
              </a:rPr>
              <a:t>：</a:t>
            </a:r>
            <a:r>
              <a:rPr kumimoji="0" lang="en-US" altLang="zh-CN" sz="2300" b="0" i="0" u="none" strike="noStrike" kern="1200" cap="none" spc="0" normalizeH="0" baseline="0" noProof="0" dirty="0">
                <a:ln>
                  <a:noFill/>
                </a:ln>
                <a:solidFill>
                  <a:schemeClr val="dk1">
                    <a:lumMod val="85000"/>
                    <a:lumOff val="15000"/>
                  </a:schemeClr>
                </a:solidFill>
                <a:effectLst/>
                <a:uLnTx/>
                <a:uFillTx/>
                <a:latin typeface="Times New Roman" panose="02020603050405020304" charset="0"/>
                <a:ea typeface="宋体" panose="02010600030101010101" pitchFamily="2" charset="-122"/>
              </a:rPr>
              <a:t>00</a:t>
            </a:r>
            <a:r>
              <a:rPr kumimoji="0" lang="zh-CN" altLang="en-US" sz="2300" b="0" i="0" u="none" strike="noStrike" kern="1200" cap="none" spc="0" normalizeH="0" baseline="0" noProof="0" dirty="0">
                <a:ln>
                  <a:noFill/>
                </a:ln>
                <a:solidFill>
                  <a:schemeClr val="dk1">
                    <a:lumMod val="85000"/>
                    <a:lumOff val="15000"/>
                  </a:schemeClr>
                </a:solidFill>
                <a:effectLst/>
                <a:uLnTx/>
                <a:uFillTx/>
                <a:latin typeface="Times New Roman" panose="02020603050405020304" charset="0"/>
                <a:ea typeface="宋体" panose="02010600030101010101" pitchFamily="2" charset="-122"/>
              </a:rPr>
              <a:t>，下午</a:t>
            </a:r>
            <a:r>
              <a:rPr kumimoji="0" lang="en-US" altLang="zh-CN" sz="2300" b="0" i="0" u="none" strike="noStrike" kern="1200" cap="none" spc="0" normalizeH="0" baseline="0" noProof="0" dirty="0">
                <a:ln>
                  <a:noFill/>
                </a:ln>
                <a:solidFill>
                  <a:schemeClr val="dk1">
                    <a:lumMod val="85000"/>
                    <a:lumOff val="15000"/>
                  </a:schemeClr>
                </a:solidFill>
                <a:effectLst/>
                <a:uLnTx/>
                <a:uFillTx/>
                <a:latin typeface="Times New Roman" panose="02020603050405020304" charset="0"/>
                <a:ea typeface="宋体" panose="02010600030101010101" pitchFamily="2" charset="-122"/>
              </a:rPr>
              <a:t>15</a:t>
            </a:r>
            <a:r>
              <a:rPr kumimoji="0" lang="zh-CN" altLang="en-US" sz="2300" b="0" i="0" u="none" strike="noStrike" kern="1200" cap="none" spc="0" normalizeH="0" baseline="0" noProof="0" dirty="0">
                <a:ln>
                  <a:noFill/>
                </a:ln>
                <a:solidFill>
                  <a:schemeClr val="dk1">
                    <a:lumMod val="85000"/>
                    <a:lumOff val="15000"/>
                  </a:schemeClr>
                </a:solidFill>
                <a:effectLst/>
                <a:uLnTx/>
                <a:uFillTx/>
                <a:latin typeface="Times New Roman" panose="02020603050405020304" charset="0"/>
                <a:ea typeface="宋体" panose="02010600030101010101" pitchFamily="2" charset="-122"/>
              </a:rPr>
              <a:t>：</a:t>
            </a:r>
            <a:r>
              <a:rPr kumimoji="0" lang="en-US" altLang="zh-CN" sz="2300" b="0" i="0" u="none" strike="noStrike" kern="1200" cap="none" spc="0" normalizeH="0" baseline="0" noProof="0" dirty="0">
                <a:ln>
                  <a:noFill/>
                </a:ln>
                <a:solidFill>
                  <a:schemeClr val="dk1">
                    <a:lumMod val="85000"/>
                    <a:lumOff val="15000"/>
                  </a:schemeClr>
                </a:solidFill>
                <a:effectLst/>
                <a:uLnTx/>
                <a:uFillTx/>
                <a:latin typeface="Times New Roman" panose="02020603050405020304" charset="0"/>
                <a:ea typeface="宋体" panose="02010600030101010101" pitchFamily="2" charset="-122"/>
              </a:rPr>
              <a:t>00</a:t>
            </a:r>
            <a:r>
              <a:rPr kumimoji="0" lang="zh-CN" altLang="en-US" sz="2300" b="0" i="0" u="none" strike="noStrike" kern="1200" cap="none" spc="0" normalizeH="0" baseline="0" noProof="0" dirty="0">
                <a:ln>
                  <a:noFill/>
                </a:ln>
                <a:solidFill>
                  <a:schemeClr val="dk1">
                    <a:lumMod val="85000"/>
                    <a:lumOff val="15000"/>
                  </a:schemeClr>
                </a:solidFill>
                <a:effectLst/>
                <a:uLnTx/>
                <a:uFillTx/>
                <a:latin typeface="Times New Roman" panose="02020603050405020304" charset="0"/>
                <a:ea typeface="宋体" panose="02010600030101010101" pitchFamily="2" charset="-122"/>
              </a:rPr>
              <a:t>后，监考员禁止迟到考生入场。</a:t>
            </a:r>
            <a:endParaRPr kumimoji="0" lang="zh-CN" altLang="en-US" sz="2300" b="0" i="0" u="none" strike="noStrike" kern="1200" cap="none" spc="0" normalizeH="0" baseline="0" noProof="0" dirty="0">
              <a:ln>
                <a:noFill/>
              </a:ln>
              <a:solidFill>
                <a:schemeClr val="dk1">
                  <a:lumMod val="85000"/>
                  <a:lumOff val="15000"/>
                </a:schemeClr>
              </a:solidFill>
              <a:effectLst/>
              <a:uLnTx/>
              <a:uFillTx/>
              <a:latin typeface="Times New Roman" panose="02020603050405020304" charset="0"/>
              <a:ea typeface="宋体" panose="02010600030101010101" pitchFamily="2" charset="-122"/>
            </a:endParaRPr>
          </a:p>
          <a:p>
            <a:pPr marL="0" marR="0" lvl="0" indent="0" algn="l" defTabSz="914400" rtl="0" eaLnBrk="1" fontAlgn="auto" latinLnBrk="0" hangingPunct="1">
              <a:lnSpc>
                <a:spcPct val="150000"/>
              </a:lnSpc>
              <a:spcBef>
                <a:spcPts val="600"/>
              </a:spcBef>
              <a:spcAft>
                <a:spcPts val="600"/>
              </a:spcAft>
              <a:buClr>
                <a:schemeClr val="accent1"/>
              </a:buClr>
              <a:buSzPct val="85000"/>
              <a:buFont typeface="Wingdings" panose="05000000000000000000" pitchFamily="2" charset="2"/>
              <a:buNone/>
            </a:pPr>
            <a:r>
              <a:rPr lang="en-US" altLang="zh-CN" sz="2300" dirty="0">
                <a:solidFill>
                  <a:schemeClr val="dk1">
                    <a:lumMod val="85000"/>
                    <a:lumOff val="15000"/>
                  </a:schemeClr>
                </a:solidFill>
                <a:latin typeface="Times New Roman" panose="02020603050405020304" charset="0"/>
                <a:ea typeface="宋体" panose="02010600030101010101" pitchFamily="2" charset="-122"/>
                <a:sym typeface="+mn-ea"/>
              </a:rPr>
              <a:t>4.</a:t>
            </a:r>
            <a:r>
              <a:rPr lang="zh-CN" altLang="en-US" sz="2300" dirty="0">
                <a:solidFill>
                  <a:schemeClr val="dk1">
                    <a:lumMod val="85000"/>
                    <a:lumOff val="15000"/>
                  </a:schemeClr>
                </a:solidFill>
                <a:latin typeface="Times New Roman" panose="02020603050405020304" charset="0"/>
                <a:ea typeface="宋体" panose="02010600030101010101" pitchFamily="2" charset="-122"/>
                <a:sym typeface="+mn-ea"/>
              </a:rPr>
              <a:t>严格遵守考试时间，不得擅自提前或拖延考试开始和结束时间。</a:t>
            </a:r>
            <a:endParaRPr kumimoji="0" lang="zh-CN" altLang="en-US" sz="2300" b="0" i="0" u="none" strike="noStrike" kern="1200" cap="none" spc="0" normalizeH="0" baseline="0" noProof="0" dirty="0">
              <a:ln>
                <a:noFill/>
              </a:ln>
              <a:solidFill>
                <a:schemeClr val="dk1">
                  <a:lumMod val="85000"/>
                  <a:lumOff val="15000"/>
                </a:schemeClr>
              </a:solidFill>
              <a:effectLst/>
              <a:uLnTx/>
              <a:uFillTx/>
              <a:latin typeface="Times New Roman" panose="02020603050405020304" charset="0"/>
              <a:ea typeface="宋体" panose="02010600030101010101" pitchFamily="2" charset="-122"/>
            </a:endParaRPr>
          </a:p>
          <a:p>
            <a:pPr marL="274320" marR="0" lvl="0" indent="-274320" algn="l" defTabSz="914400" rtl="0" eaLnBrk="1" fontAlgn="auto" latinLnBrk="0" hangingPunct="1">
              <a:lnSpc>
                <a:spcPct val="150000"/>
              </a:lnSpc>
              <a:spcBef>
                <a:spcPts val="600"/>
              </a:spcBef>
              <a:spcAft>
                <a:spcPts val="600"/>
              </a:spcAft>
              <a:buClr>
                <a:schemeClr val="accent1"/>
              </a:buClr>
              <a:buSzPct val="85000"/>
              <a:buFont typeface="Wingdings 2" panose="05020102010507070707"/>
              <a:buChar char=""/>
            </a:pPr>
            <a:endParaRPr kumimoji="0" lang="zh-CN" altLang="en-US" sz="2300" b="0" i="0" u="none" strike="noStrike" kern="1200" cap="none" spc="0" normalizeH="0" baseline="0" noProof="0" dirty="0">
              <a:ln>
                <a:noFill/>
              </a:ln>
              <a:solidFill>
                <a:schemeClr val="dk1">
                  <a:lumMod val="85000"/>
                  <a:lumOff val="15000"/>
                </a:schemeClr>
              </a:solidFill>
              <a:effectLst/>
              <a:uLnTx/>
              <a:uFillTx/>
              <a:latin typeface="Times New Roman" panose="02020603050405020304" charset="0"/>
              <a:ea typeface="宋体" panose="02010600030101010101" pitchFamily="2" charset="-122"/>
              <a:cs typeface="+mn-cs"/>
            </a:endParaRPr>
          </a:p>
        </p:txBody>
      </p:sp>
      <p:pic>
        <p:nvPicPr>
          <p:cNvPr id="2" name="图片 1"/>
          <p:cNvPicPr/>
          <p:nvPr>
            <p:custDataLst>
              <p:tags r:id="rId2"/>
            </p:custDataLst>
          </p:nvPr>
        </p:nvPicPr>
        <p:blipFill>
          <a:blip r:embed="rId3" r:link="rId4"/>
          <a:stretch>
            <a:fillRect/>
          </a:stretch>
        </p:blipFill>
        <p:spPr>
          <a:xfrm>
            <a:off x="393382" y="217169"/>
            <a:ext cx="1082675" cy="1123599"/>
          </a:xfrm>
          <a:prstGeom prst="rect">
            <a:avLst/>
          </a:prstGeom>
          <a:solidFill>
            <a:schemeClr val="accent2"/>
          </a:solidFill>
          <a:ln w="9525">
            <a:noFill/>
          </a:ln>
        </p:spPr>
      </p:pic>
      <p:sp>
        <p:nvSpPr>
          <p:cNvPr id="3" name="矩形 2"/>
          <p:cNvSpPr/>
          <p:nvPr>
            <p:custDataLst>
              <p:tags r:id="rId5"/>
            </p:custDataLst>
          </p:nvPr>
        </p:nvSpPr>
        <p:spPr>
          <a:xfrm>
            <a:off x="3851910" y="6093296"/>
            <a:ext cx="5040630" cy="464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latin typeface="Times New Roman" panose="02020603050405020304" charset="0"/>
                <a:ea typeface="宋体" panose="02010600030101010101" pitchFamily="2" charset="-122"/>
                <a:sym typeface="+mn-ea"/>
              </a:rPr>
              <a:t>五、工作要点总结</a:t>
            </a:r>
            <a:endParaRPr lang="zh-CN" altLang="en-US" sz="2000" b="1" dirty="0">
              <a:solidFill>
                <a:schemeClr val="lt1"/>
              </a:solidFill>
              <a:latin typeface="Times New Roman" panose="02020603050405020304" charset="0"/>
              <a:ea typeface="宋体" panose="02010600030101010101" pitchFamily="2" charset="-122"/>
              <a:sym typeface="+mn-ea"/>
            </a:endParaRP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6083" name="Rectangle 3"/>
          <p:cNvSpPr>
            <a:spLocks noGrp="1"/>
          </p:cNvSpPr>
          <p:nvPr>
            <p:ph sz="quarter" idx="4294967295"/>
          </p:nvPr>
        </p:nvSpPr>
        <p:spPr>
          <a:xfrm>
            <a:off x="390524" y="1527175"/>
            <a:ext cx="8357939" cy="4572000"/>
          </a:xfrm>
        </p:spPr>
        <p:txBody>
          <a:bodyPr vert="horz" wrap="square" lIns="91440" tIns="45720" rIns="91440" bIns="45720" anchor="t" anchorCtr="0"/>
          <a:lstStyle/>
          <a:p>
            <a:pPr marL="0" indent="0" eaLnBrk="1" hangingPunct="1">
              <a:lnSpc>
                <a:spcPct val="150000"/>
              </a:lnSpc>
              <a:spcBef>
                <a:spcPts val="600"/>
              </a:spcBef>
              <a:spcAft>
                <a:spcPts val="600"/>
              </a:spcAft>
              <a:buNone/>
            </a:pPr>
            <a:r>
              <a:rPr lang="en-US" altLang="zh-CN" sz="2400" dirty="0">
                <a:solidFill>
                  <a:srgbClr val="000000"/>
                </a:solidFill>
                <a:latin typeface="Times New Roman" panose="02020603050405020304" charset="0"/>
                <a:ea typeface="宋体" panose="02010600030101010101" pitchFamily="2" charset="-122"/>
              </a:rPr>
              <a:t>5.</a:t>
            </a:r>
            <a:r>
              <a:rPr lang="zh-CN" altLang="en-US" sz="2400" dirty="0">
                <a:solidFill>
                  <a:srgbClr val="000000"/>
                </a:solidFill>
                <a:latin typeface="Times New Roman" panose="02020603050405020304" charset="0"/>
                <a:ea typeface="宋体" panose="02010600030101010101" pitchFamily="2" charset="-122"/>
              </a:rPr>
              <a:t>试卷启封时，如发现试卷差错，应及时采取有效措施，按照有关程序换取备用试卷；遇有漏印、重印、错印的试卷时，应立即与流动监考联系，以便迅速处理，保证考试正常实施。</a:t>
            </a:r>
            <a:endParaRPr lang="zh-CN" altLang="en-US" sz="2400" dirty="0">
              <a:solidFill>
                <a:srgbClr val="000000"/>
              </a:solidFill>
              <a:latin typeface="Times New Roman" panose="02020603050405020304" charset="0"/>
              <a:ea typeface="宋体" panose="02010600030101010101" pitchFamily="2" charset="-122"/>
            </a:endParaRPr>
          </a:p>
          <a:p>
            <a:pPr marL="0" indent="0" eaLnBrk="1" hangingPunct="1">
              <a:lnSpc>
                <a:spcPct val="150000"/>
              </a:lnSpc>
              <a:spcBef>
                <a:spcPts val="600"/>
              </a:spcBef>
              <a:spcAft>
                <a:spcPts val="600"/>
              </a:spcAft>
              <a:buNone/>
            </a:pPr>
            <a:r>
              <a:rPr lang="en-US" altLang="zh-CN" sz="2400" dirty="0">
                <a:solidFill>
                  <a:srgbClr val="000000"/>
                </a:solidFill>
                <a:latin typeface="Times New Roman" panose="02020603050405020304" charset="0"/>
                <a:ea typeface="宋体" panose="02010600030101010101" pitchFamily="2" charset="-122"/>
                <a:sym typeface="+mn-ea"/>
              </a:rPr>
              <a:t>6.</a:t>
            </a:r>
            <a:r>
              <a:rPr lang="zh-CN" altLang="en-US" sz="2400" dirty="0">
                <a:solidFill>
                  <a:srgbClr val="000000"/>
                </a:solidFill>
                <a:latin typeface="Times New Roman" panose="02020603050405020304" charset="0"/>
                <a:ea typeface="宋体" panose="02010600030101010101" pitchFamily="2" charset="-122"/>
                <a:sym typeface="+mn-ea"/>
              </a:rPr>
              <a:t>考点开始考试的统一信号发出时，向考生宣布考试开始。</a:t>
            </a:r>
            <a:endParaRPr lang="zh-CN" altLang="en-US" sz="2400" dirty="0">
              <a:solidFill>
                <a:srgbClr val="000000"/>
              </a:solidFill>
              <a:latin typeface="Times New Roman" panose="02020603050405020304" charset="0"/>
              <a:ea typeface="宋体" panose="02010600030101010101" pitchFamily="2" charset="-122"/>
            </a:endParaRPr>
          </a:p>
          <a:p>
            <a:pPr marL="0" indent="0" eaLnBrk="1" hangingPunct="1">
              <a:lnSpc>
                <a:spcPct val="150000"/>
              </a:lnSpc>
              <a:spcBef>
                <a:spcPts val="600"/>
              </a:spcBef>
              <a:spcAft>
                <a:spcPts val="600"/>
              </a:spcAft>
              <a:buNone/>
            </a:pPr>
            <a:r>
              <a:rPr lang="en-US" altLang="zh-CN" sz="2400" dirty="0">
                <a:solidFill>
                  <a:srgbClr val="000000"/>
                </a:solidFill>
                <a:latin typeface="Times New Roman" panose="02020603050405020304" charset="0"/>
                <a:ea typeface="宋体" panose="02010600030101010101" pitchFamily="2" charset="-122"/>
                <a:sym typeface="+mn-ea"/>
              </a:rPr>
              <a:t>7.</a:t>
            </a:r>
            <a:r>
              <a:rPr lang="zh-CN" altLang="en-US" sz="2400" dirty="0">
                <a:solidFill>
                  <a:srgbClr val="000000"/>
                </a:solidFill>
                <a:latin typeface="Times New Roman" panose="02020603050405020304" charset="0"/>
                <a:ea typeface="宋体" panose="02010600030101010101" pitchFamily="2" charset="-122"/>
                <a:sym typeface="+mn-ea"/>
              </a:rPr>
              <a:t>听力部分考试进行时，原则上不得在考场内走动，以免影响考试。</a:t>
            </a:r>
            <a:endParaRPr lang="zh-CN" altLang="en-US" sz="2400" dirty="0">
              <a:solidFill>
                <a:srgbClr val="000000"/>
              </a:solidFill>
              <a:latin typeface="Times New Roman" panose="02020603050405020304" charset="0"/>
              <a:ea typeface="宋体" panose="02010600030101010101" pitchFamily="2" charset="-122"/>
            </a:endParaRPr>
          </a:p>
          <a:p>
            <a:pPr marL="457200" indent="-457200" eaLnBrk="1" hangingPunct="1">
              <a:buNone/>
            </a:pPr>
            <a:endParaRPr lang="zh-CN" altLang="en-US" sz="2400" dirty="0">
              <a:solidFill>
                <a:srgbClr val="000000"/>
              </a:solidFill>
              <a:latin typeface="Times New Roman" panose="02020603050405020304" charset="0"/>
              <a:ea typeface="宋体" panose="02010600030101010101" pitchFamily="2" charset="-122"/>
            </a:endParaRPr>
          </a:p>
        </p:txBody>
      </p:sp>
      <p:sp>
        <p:nvSpPr>
          <p:cNvPr id="45058" name="Rectangle 2"/>
          <p:cNvSpPr>
            <a:spLocks noGrp="1"/>
          </p:cNvSpPr>
          <p:nvPr/>
        </p:nvSpPr>
        <p:spPr>
          <a:xfrm>
            <a:off x="179705" y="405132"/>
            <a:ext cx="8766810" cy="75882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3300" kern="1200">
                <a:solidFill>
                  <a:srgbClr val="9F7A70"/>
                </a:solidFill>
                <a:latin typeface="+mj-lt"/>
                <a:ea typeface="+mj-ea"/>
                <a:cs typeface="+mj-cs"/>
              </a:defRPr>
            </a:lvl1pPr>
            <a:lvl2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2pPr>
            <a:lvl3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3pPr>
            <a:lvl4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4pPr>
            <a:lvl5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5pPr>
            <a:lvl6pPr marL="4572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6pPr>
            <a:lvl7pPr marL="9144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7pPr>
            <a:lvl8pPr marL="13716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8pPr>
            <a:lvl9pPr marL="18288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9pPr>
          </a:lstStyle>
          <a:p>
            <a:pPr eaLnBrk="1" hangingPunct="1"/>
            <a:r>
              <a:rPr lang="zh-CN" altLang="en-US" sz="4000" b="1" dirty="0">
                <a:solidFill>
                  <a:schemeClr val="accent1"/>
                </a:solidFill>
                <a:latin typeface="Times New Roman" panose="02020603050405020304" charset="0"/>
                <a:ea typeface="微软雅黑" panose="020B0503020204020204" pitchFamily="34" charset="-122"/>
                <a:sym typeface="+mn-ea"/>
              </a:rPr>
              <a:t>（五）工作要点总结</a:t>
            </a:r>
            <a:r>
              <a:rPr lang="zh-CN" altLang="en-US" sz="4000" b="1" dirty="0">
                <a:solidFill>
                  <a:schemeClr val="accent1"/>
                </a:solidFill>
                <a:latin typeface="Times New Roman" panose="02020603050405020304" charset="0"/>
                <a:ea typeface="微软雅黑" panose="020B0503020204020204" pitchFamily="34" charset="-122"/>
              </a:rPr>
              <a:t> </a:t>
            </a:r>
            <a:endParaRPr lang="zh-CN" altLang="en-US" sz="4000" b="1" dirty="0">
              <a:solidFill>
                <a:schemeClr val="accent1"/>
              </a:solidFill>
              <a:latin typeface="Times New Roman" panose="02020603050405020304" charset="0"/>
              <a:ea typeface="微软雅黑" panose="020B0503020204020204" pitchFamily="34" charset="-122"/>
            </a:endParaRPr>
          </a:p>
        </p:txBody>
      </p:sp>
      <p:pic>
        <p:nvPicPr>
          <p:cNvPr id="2" name="图片 1"/>
          <p:cNvPicPr/>
          <p:nvPr>
            <p:custDataLst>
              <p:tags r:id="rId1"/>
            </p:custDataLst>
          </p:nvPr>
        </p:nvPicPr>
        <p:blipFill>
          <a:blip r:embed="rId2" r:link="rId3"/>
          <a:stretch>
            <a:fillRect/>
          </a:stretch>
        </p:blipFill>
        <p:spPr>
          <a:xfrm>
            <a:off x="393382" y="217169"/>
            <a:ext cx="1082675" cy="1123599"/>
          </a:xfrm>
          <a:prstGeom prst="rect">
            <a:avLst/>
          </a:prstGeom>
          <a:solidFill>
            <a:schemeClr val="accent2"/>
          </a:solidFill>
          <a:ln w="9525">
            <a:noFill/>
          </a:ln>
        </p:spPr>
      </p:pic>
      <p:sp>
        <p:nvSpPr>
          <p:cNvPr id="3" name="矩形 2"/>
          <p:cNvSpPr/>
          <p:nvPr>
            <p:custDataLst>
              <p:tags r:id="rId4"/>
            </p:custDataLst>
          </p:nvPr>
        </p:nvSpPr>
        <p:spPr>
          <a:xfrm>
            <a:off x="3851910" y="6175375"/>
            <a:ext cx="5040630" cy="464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latin typeface="Times New Roman" panose="02020603050405020304" charset="0"/>
                <a:ea typeface="宋体" panose="02010600030101010101" pitchFamily="2" charset="-122"/>
                <a:sym typeface="+mn-ea"/>
              </a:rPr>
              <a:t>五、工作要点总结</a:t>
            </a:r>
            <a:endParaRPr lang="zh-CN" altLang="en-US" sz="2000" b="1" dirty="0">
              <a:solidFill>
                <a:schemeClr val="lt1"/>
              </a:solidFill>
              <a:latin typeface="Times New Roman" panose="02020603050405020304" charset="0"/>
              <a:ea typeface="宋体" panose="02010600030101010101" pitchFamily="2" charset="-122"/>
              <a:sym typeface="+mn-ea"/>
            </a:endParaRPr>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7107" name="Rectangle 3"/>
          <p:cNvSpPr>
            <a:spLocks noGrp="1"/>
          </p:cNvSpPr>
          <p:nvPr>
            <p:ph sz="quarter" idx="4294967295"/>
          </p:nvPr>
        </p:nvSpPr>
        <p:spPr>
          <a:xfrm>
            <a:off x="518797" y="1629412"/>
            <a:ext cx="8105775" cy="3781425"/>
          </a:xfrm>
        </p:spPr>
        <p:txBody>
          <a:bodyPr vert="horz" wrap="square" lIns="91440" tIns="45720" rIns="91440" bIns="45720" anchor="t" anchorCtr="0"/>
          <a:lstStyle/>
          <a:p>
            <a:pPr marL="0" indent="0">
              <a:lnSpc>
                <a:spcPct val="150000"/>
              </a:lnSpc>
              <a:spcBef>
                <a:spcPts val="0"/>
              </a:spcBef>
              <a:buNone/>
            </a:pPr>
            <a:r>
              <a:rPr lang="en-US" altLang="zh-CN" sz="2400" dirty="0">
                <a:solidFill>
                  <a:srgbClr val="000000"/>
                </a:solidFill>
                <a:latin typeface="Times New Roman" panose="02020603050405020304" charset="0"/>
                <a:ea typeface="宋体" panose="02010600030101010101" pitchFamily="2" charset="-122"/>
                <a:sym typeface="+mn-ea"/>
              </a:rPr>
              <a:t>8.</a:t>
            </a:r>
            <a:r>
              <a:rPr lang="zh-CN" altLang="en-US" sz="2400" dirty="0">
                <a:solidFill>
                  <a:srgbClr val="000000"/>
                </a:solidFill>
                <a:latin typeface="Times New Roman" panose="02020603050405020304" charset="0"/>
                <a:ea typeface="宋体" panose="02010600030101010101" pitchFamily="2" charset="-122"/>
                <a:sym typeface="+mn-ea"/>
              </a:rPr>
              <a:t>考试结束信号发出后，监考员验收考生试题册和答题卡，清点无误后考生方可组织考生离场。</a:t>
            </a:r>
            <a:endParaRPr lang="zh-CN" altLang="en-US" sz="2400" dirty="0">
              <a:solidFill>
                <a:srgbClr val="000000"/>
              </a:solidFill>
              <a:latin typeface="Times New Roman" panose="02020603050405020304" charset="0"/>
              <a:ea typeface="宋体" panose="02010600030101010101" pitchFamily="2" charset="-122"/>
            </a:endParaRPr>
          </a:p>
          <a:p>
            <a:pPr marL="0" indent="0">
              <a:lnSpc>
                <a:spcPct val="150000"/>
              </a:lnSpc>
              <a:spcBef>
                <a:spcPts val="0"/>
              </a:spcBef>
              <a:buNone/>
            </a:pPr>
            <a:r>
              <a:rPr lang="en-US" altLang="zh-CN" sz="2400" dirty="0">
                <a:solidFill>
                  <a:srgbClr val="000000"/>
                </a:solidFill>
                <a:latin typeface="Times New Roman" panose="02020603050405020304" charset="0"/>
                <a:ea typeface="宋体" panose="02010600030101010101" pitchFamily="2" charset="-122"/>
                <a:sym typeface="+mn-ea"/>
              </a:rPr>
              <a:t>9.</a:t>
            </a:r>
            <a:r>
              <a:rPr lang="zh-CN" altLang="en-US" sz="2400" dirty="0">
                <a:solidFill>
                  <a:srgbClr val="000000"/>
                </a:solidFill>
                <a:latin typeface="Times New Roman" panose="02020603050405020304" charset="0"/>
                <a:ea typeface="宋体" panose="02010600030101010101" pitchFamily="2" charset="-122"/>
                <a:sym typeface="+mn-ea"/>
              </a:rPr>
              <a:t>请监考员指引考生有序离开，不得拥挤，保持人员间距。</a:t>
            </a:r>
            <a:endParaRPr lang="zh-CN" altLang="en-US" sz="2400" dirty="0">
              <a:solidFill>
                <a:srgbClr val="000000"/>
              </a:solidFill>
              <a:latin typeface="Times New Roman" panose="02020603050405020304" charset="0"/>
              <a:ea typeface="宋体" panose="02010600030101010101" pitchFamily="2" charset="-122"/>
            </a:endParaRPr>
          </a:p>
          <a:p>
            <a:pPr marL="0" indent="0">
              <a:lnSpc>
                <a:spcPct val="150000"/>
              </a:lnSpc>
              <a:spcBef>
                <a:spcPts val="0"/>
              </a:spcBef>
              <a:buNone/>
            </a:pPr>
            <a:r>
              <a:rPr lang="zh-CN" altLang="en-US" sz="2400" dirty="0">
                <a:solidFill>
                  <a:srgbClr val="000000"/>
                </a:solidFill>
                <a:latin typeface="Times New Roman" panose="02020603050405020304" charset="0"/>
                <a:ea typeface="宋体" panose="02010600030101010101" pitchFamily="2" charset="-122"/>
                <a:sym typeface="+mn-ea"/>
              </a:rPr>
              <a:t>监考员待考生全部离场后，必须由</a:t>
            </a:r>
            <a:r>
              <a:rPr lang="zh-CN" altLang="en-US" sz="2400" b="1" dirty="0">
                <a:solidFill>
                  <a:srgbClr val="000000"/>
                </a:solidFill>
                <a:latin typeface="Times New Roman" panose="02020603050405020304" charset="0"/>
                <a:ea typeface="宋体" panose="02010600030101010101" pitchFamily="2" charset="-122"/>
                <a:sym typeface="+mn-ea"/>
              </a:rPr>
              <a:t>两名监考员一起</a:t>
            </a:r>
            <a:r>
              <a:rPr lang="zh-CN" altLang="en-US" sz="2400" dirty="0">
                <a:solidFill>
                  <a:srgbClr val="000000"/>
                </a:solidFill>
                <a:latin typeface="Times New Roman" panose="02020603050405020304" charset="0"/>
                <a:ea typeface="宋体" panose="02010600030101010101" pitchFamily="2" charset="-122"/>
                <a:sym typeface="+mn-ea"/>
              </a:rPr>
              <a:t>到考务室回卷。</a:t>
            </a:r>
            <a:endParaRPr lang="zh-CN" altLang="en-US" sz="2400" dirty="0">
              <a:solidFill>
                <a:srgbClr val="000000"/>
              </a:solidFill>
              <a:latin typeface="Times New Roman" panose="02020603050405020304" charset="0"/>
              <a:ea typeface="宋体" panose="02010600030101010101" pitchFamily="2" charset="-122"/>
              <a:sym typeface="+mn-ea"/>
            </a:endParaRPr>
          </a:p>
        </p:txBody>
      </p:sp>
      <p:sp>
        <p:nvSpPr>
          <p:cNvPr id="45058" name="Rectangle 2"/>
          <p:cNvSpPr>
            <a:spLocks noGrp="1"/>
          </p:cNvSpPr>
          <p:nvPr/>
        </p:nvSpPr>
        <p:spPr>
          <a:xfrm>
            <a:off x="179705" y="405132"/>
            <a:ext cx="8766810" cy="75882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3300" kern="1200">
                <a:solidFill>
                  <a:srgbClr val="9F7A70"/>
                </a:solidFill>
                <a:latin typeface="+mj-lt"/>
                <a:ea typeface="+mj-ea"/>
                <a:cs typeface="+mj-cs"/>
              </a:defRPr>
            </a:lvl1pPr>
            <a:lvl2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2pPr>
            <a:lvl3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3pPr>
            <a:lvl4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4pPr>
            <a:lvl5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5pPr>
            <a:lvl6pPr marL="4572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6pPr>
            <a:lvl7pPr marL="9144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7pPr>
            <a:lvl8pPr marL="13716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8pPr>
            <a:lvl9pPr marL="18288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9pPr>
          </a:lstStyle>
          <a:p>
            <a:pPr eaLnBrk="1" hangingPunct="1"/>
            <a:r>
              <a:rPr lang="zh-CN" altLang="en-US" sz="4000" b="1" dirty="0">
                <a:solidFill>
                  <a:schemeClr val="accent1"/>
                </a:solidFill>
                <a:latin typeface="Times New Roman" panose="02020603050405020304" charset="0"/>
                <a:ea typeface="微软雅黑" panose="020B0503020204020204" pitchFamily="34" charset="-122"/>
                <a:sym typeface="+mn-ea"/>
              </a:rPr>
              <a:t>（五）工作要点总结</a:t>
            </a:r>
            <a:r>
              <a:rPr lang="zh-CN" altLang="en-US" sz="4000" b="1" dirty="0">
                <a:solidFill>
                  <a:schemeClr val="accent1"/>
                </a:solidFill>
                <a:latin typeface="Times New Roman" panose="02020603050405020304" charset="0"/>
                <a:ea typeface="微软雅黑" panose="020B0503020204020204" pitchFamily="34" charset="-122"/>
              </a:rPr>
              <a:t> </a:t>
            </a:r>
            <a:endParaRPr lang="zh-CN" altLang="en-US" sz="4000" b="1" dirty="0">
              <a:solidFill>
                <a:schemeClr val="accent1"/>
              </a:solidFill>
              <a:latin typeface="Times New Roman" panose="02020603050405020304" charset="0"/>
              <a:ea typeface="微软雅黑" panose="020B0503020204020204" pitchFamily="34" charset="-122"/>
            </a:endParaRPr>
          </a:p>
        </p:txBody>
      </p:sp>
      <p:pic>
        <p:nvPicPr>
          <p:cNvPr id="2" name="图片 1"/>
          <p:cNvPicPr/>
          <p:nvPr>
            <p:custDataLst>
              <p:tags r:id="rId1"/>
            </p:custDataLst>
          </p:nvPr>
        </p:nvPicPr>
        <p:blipFill>
          <a:blip r:embed="rId2" r:link="rId3"/>
          <a:stretch>
            <a:fillRect/>
          </a:stretch>
        </p:blipFill>
        <p:spPr>
          <a:xfrm>
            <a:off x="393382" y="217169"/>
            <a:ext cx="1082675" cy="1123599"/>
          </a:xfrm>
          <a:prstGeom prst="rect">
            <a:avLst/>
          </a:prstGeom>
          <a:solidFill>
            <a:schemeClr val="accent2"/>
          </a:solidFill>
          <a:ln w="9525">
            <a:noFill/>
          </a:ln>
        </p:spPr>
      </p:pic>
      <p:sp>
        <p:nvSpPr>
          <p:cNvPr id="3" name="矩形 2"/>
          <p:cNvSpPr/>
          <p:nvPr>
            <p:custDataLst>
              <p:tags r:id="rId4"/>
            </p:custDataLst>
          </p:nvPr>
        </p:nvSpPr>
        <p:spPr>
          <a:xfrm>
            <a:off x="3851910" y="6175375"/>
            <a:ext cx="5040630" cy="464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latin typeface="Times New Roman" panose="02020603050405020304" charset="0"/>
                <a:ea typeface="宋体" panose="02010600030101010101" pitchFamily="2" charset="-122"/>
                <a:sym typeface="+mn-ea"/>
              </a:rPr>
              <a:t>五、工作要点总结</a:t>
            </a:r>
            <a:endParaRPr lang="zh-CN" altLang="en-US" sz="2000" b="1" dirty="0">
              <a:solidFill>
                <a:schemeClr val="lt1"/>
              </a:solidFill>
              <a:latin typeface="Times New Roman" panose="02020603050405020304" charset="0"/>
              <a:ea typeface="宋体" panose="02010600030101010101" pitchFamily="2" charset="-122"/>
              <a:sym typeface="+mn-ea"/>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1266" name="Rectangle 2"/>
          <p:cNvSpPr>
            <a:spLocks noGrp="1"/>
          </p:cNvSpPr>
          <p:nvPr>
            <p:ph type="title" idx="4294967295"/>
          </p:nvPr>
        </p:nvSpPr>
        <p:spPr>
          <a:xfrm>
            <a:off x="0" y="476252"/>
            <a:ext cx="8291830" cy="700405"/>
          </a:xfrm>
        </p:spPr>
        <p:txBody>
          <a:bodyPr vert="horz" wrap="square" lIns="91440" tIns="45720" rIns="91440" bIns="45720" anchor="ctr" anchorCtr="0"/>
          <a:lstStyle/>
          <a:p>
            <a:pPr eaLnBrk="1" hangingPunct="1"/>
            <a:r>
              <a:rPr lang="zh-CN" altLang="en-US" sz="4400" b="1" dirty="0">
                <a:solidFill>
                  <a:schemeClr val="accent1"/>
                </a:solidFill>
                <a:latin typeface="Times New Roman" panose="02020603050405020304" charset="0"/>
                <a:ea typeface="微软雅黑" panose="020B0503020204020204" pitchFamily="34" charset="-122"/>
              </a:rPr>
              <a:t>一、总体情况介绍 </a:t>
            </a:r>
            <a:endParaRPr lang="zh-CN" altLang="en-US" sz="4400" b="1" dirty="0">
              <a:solidFill>
                <a:schemeClr val="accent1"/>
              </a:solidFill>
              <a:latin typeface="Times New Roman" panose="02020603050405020304" charset="0"/>
              <a:ea typeface="微软雅黑" panose="020B0503020204020204" pitchFamily="34" charset="-122"/>
            </a:endParaRPr>
          </a:p>
        </p:txBody>
      </p:sp>
      <p:sp>
        <p:nvSpPr>
          <p:cNvPr id="11267" name="Rectangle 3"/>
          <p:cNvSpPr>
            <a:spLocks noGrp="1"/>
          </p:cNvSpPr>
          <p:nvPr>
            <p:ph sz="quarter" idx="4294967295"/>
            <p:custDataLst>
              <p:tags r:id="rId1"/>
            </p:custDataLst>
          </p:nvPr>
        </p:nvSpPr>
        <p:spPr>
          <a:xfrm>
            <a:off x="323528" y="1628800"/>
            <a:ext cx="8569012" cy="4752948"/>
          </a:xfrm>
        </p:spPr>
        <p:txBody>
          <a:bodyPr vert="horz" wrap="square" lIns="91440" tIns="45720" rIns="91440" bIns="45720" anchor="t" anchorCtr="0"/>
          <a:lstStyle/>
          <a:p>
            <a:pPr marL="0" indent="0" algn="ctr">
              <a:lnSpc>
                <a:spcPct val="150000"/>
              </a:lnSpc>
              <a:buNone/>
            </a:pPr>
            <a:r>
              <a:rPr lang="en-US" altLang="zh-CN" sz="3600" b="1" dirty="0">
                <a:solidFill>
                  <a:schemeClr val="dk1">
                    <a:lumMod val="85000"/>
                    <a:lumOff val="15000"/>
                  </a:schemeClr>
                </a:solidFill>
                <a:latin typeface="Times New Roman" panose="02020603050405020304" charset="0"/>
                <a:ea typeface="宋体" panose="02010600030101010101" pitchFamily="2" charset="-122"/>
              </a:rPr>
              <a:t>2023</a:t>
            </a:r>
            <a:r>
              <a:rPr lang="zh-CN" altLang="en-US" sz="3600" b="1" dirty="0">
                <a:solidFill>
                  <a:schemeClr val="dk1">
                    <a:lumMod val="85000"/>
                    <a:lumOff val="15000"/>
                  </a:schemeClr>
                </a:solidFill>
                <a:latin typeface="Times New Roman" panose="02020603050405020304" charset="0"/>
                <a:ea typeface="宋体" panose="02010600030101010101" pitchFamily="2" charset="-122"/>
              </a:rPr>
              <a:t>年下半年全国英语四、六级考试时间</a:t>
            </a:r>
            <a:endParaRPr lang="zh-CN" altLang="en-US" sz="3200" b="1" dirty="0">
              <a:solidFill>
                <a:schemeClr val="dk1">
                  <a:lumMod val="85000"/>
                  <a:lumOff val="15000"/>
                </a:schemeClr>
              </a:solidFill>
              <a:latin typeface="Times New Roman" panose="02020603050405020304" charset="0"/>
              <a:ea typeface="宋体" panose="02010600030101010101" pitchFamily="2" charset="-122"/>
            </a:endParaRPr>
          </a:p>
          <a:p>
            <a:pPr marL="0" indent="0">
              <a:lnSpc>
                <a:spcPct val="150000"/>
              </a:lnSpc>
              <a:buNone/>
            </a:pPr>
            <a:r>
              <a:rPr lang="en-US" altLang="zh-CN" sz="3600" b="1" dirty="0">
                <a:solidFill>
                  <a:schemeClr val="dk1">
                    <a:lumMod val="85000"/>
                    <a:lumOff val="15000"/>
                  </a:schemeClr>
                </a:solidFill>
                <a:latin typeface="Times New Roman" panose="02020603050405020304" charset="0"/>
                <a:ea typeface="宋体" panose="02010600030101010101" pitchFamily="2" charset="-122"/>
              </a:rPr>
              <a:t>  </a:t>
            </a:r>
            <a:r>
              <a:rPr lang="zh-CN" altLang="en-US" sz="3200" b="1" dirty="0">
                <a:solidFill>
                  <a:schemeClr val="dk1">
                    <a:lumMod val="85000"/>
                    <a:lumOff val="15000"/>
                  </a:schemeClr>
                </a:solidFill>
                <a:latin typeface="Times New Roman" panose="02020603050405020304" charset="0"/>
                <a:ea typeface="宋体" panose="02010600030101010101" pitchFamily="2" charset="-122"/>
              </a:rPr>
              <a:t>12月16日（星期六）</a:t>
            </a:r>
            <a:endParaRPr lang="zh-CN" altLang="en-US" sz="3600" b="1" dirty="0">
              <a:solidFill>
                <a:schemeClr val="dk1">
                  <a:lumMod val="85000"/>
                  <a:lumOff val="15000"/>
                </a:schemeClr>
              </a:solidFill>
              <a:latin typeface="Times New Roman" panose="02020603050405020304" charset="0"/>
              <a:ea typeface="宋体" panose="02010600030101010101" pitchFamily="2" charset="-122"/>
            </a:endParaRPr>
          </a:p>
          <a:p>
            <a:pPr marL="0" indent="0">
              <a:lnSpc>
                <a:spcPct val="150000"/>
              </a:lnSpc>
              <a:buFont typeface="Wingdings" panose="05000000000000000000" pitchFamily="2" charset="2"/>
              <a:buChar char="Ø"/>
            </a:pPr>
            <a:r>
              <a:rPr lang="zh-CN" altLang="en-US" sz="2800" dirty="0">
                <a:solidFill>
                  <a:schemeClr val="dk1">
                    <a:lumMod val="85000"/>
                    <a:lumOff val="15000"/>
                  </a:schemeClr>
                </a:solidFill>
                <a:latin typeface="Times New Roman" panose="02020603050405020304" charset="0"/>
                <a:ea typeface="宋体" panose="02010600030101010101" pitchFamily="2" charset="-122"/>
              </a:rPr>
              <a:t>CET4：上午9:00-11:2</a:t>
            </a:r>
            <a:r>
              <a:rPr lang="en-US" altLang="zh-CN" sz="2800" dirty="0">
                <a:solidFill>
                  <a:schemeClr val="dk1">
                    <a:lumMod val="85000"/>
                    <a:lumOff val="15000"/>
                  </a:schemeClr>
                </a:solidFill>
                <a:latin typeface="Times New Roman" panose="02020603050405020304" charset="0"/>
                <a:ea typeface="宋体" panose="02010600030101010101" pitchFamily="2" charset="-122"/>
              </a:rPr>
              <a:t>0</a:t>
            </a:r>
            <a:r>
              <a:rPr lang="zh-CN" altLang="en-US" sz="2800" dirty="0">
                <a:solidFill>
                  <a:schemeClr val="dk1">
                    <a:lumMod val="85000"/>
                    <a:lumOff val="15000"/>
                  </a:schemeClr>
                </a:solidFill>
                <a:latin typeface="Times New Roman" panose="02020603050405020304" charset="0"/>
                <a:ea typeface="宋体" panose="02010600030101010101" pitchFamily="2" charset="-122"/>
              </a:rPr>
              <a:t>（考生</a:t>
            </a:r>
            <a:r>
              <a:rPr lang="en-US" altLang="zh-CN" sz="2800" dirty="0">
                <a:solidFill>
                  <a:schemeClr val="dk1">
                    <a:lumMod val="85000"/>
                    <a:lumOff val="15000"/>
                  </a:schemeClr>
                </a:solidFill>
                <a:latin typeface="Times New Roman" panose="02020603050405020304" charset="0"/>
                <a:ea typeface="宋体" panose="02010600030101010101" pitchFamily="2" charset="-122"/>
              </a:rPr>
              <a:t>8</a:t>
            </a:r>
            <a:r>
              <a:rPr lang="zh-CN" altLang="en-US" sz="2800" dirty="0">
                <a:solidFill>
                  <a:schemeClr val="dk1">
                    <a:lumMod val="85000"/>
                    <a:lumOff val="15000"/>
                  </a:schemeClr>
                </a:solidFill>
                <a:latin typeface="Times New Roman" panose="02020603050405020304" charset="0"/>
                <a:ea typeface="宋体" panose="02010600030101010101" pitchFamily="2" charset="-122"/>
              </a:rPr>
              <a:t>：</a:t>
            </a:r>
            <a:r>
              <a:rPr lang="en-US" altLang="zh-CN" sz="2800" dirty="0">
                <a:solidFill>
                  <a:schemeClr val="dk1">
                    <a:lumMod val="85000"/>
                    <a:lumOff val="15000"/>
                  </a:schemeClr>
                </a:solidFill>
                <a:latin typeface="Times New Roman" panose="02020603050405020304" charset="0"/>
                <a:ea typeface="宋体" panose="02010600030101010101" pitchFamily="2" charset="-122"/>
              </a:rPr>
              <a:t>45</a:t>
            </a:r>
            <a:r>
              <a:rPr lang="zh-CN" altLang="en-US" sz="2800" dirty="0">
                <a:solidFill>
                  <a:schemeClr val="dk1">
                    <a:lumMod val="85000"/>
                    <a:lumOff val="15000"/>
                  </a:schemeClr>
                </a:solidFill>
                <a:latin typeface="Times New Roman" panose="02020603050405020304" charset="0"/>
                <a:ea typeface="宋体" panose="02010600030101010101" pitchFamily="2" charset="-122"/>
              </a:rPr>
              <a:t>入场）</a:t>
            </a:r>
            <a:endParaRPr lang="zh-CN" altLang="en-US" sz="2800" dirty="0">
              <a:solidFill>
                <a:schemeClr val="dk1">
                  <a:lumMod val="85000"/>
                  <a:lumOff val="15000"/>
                </a:schemeClr>
              </a:solidFill>
              <a:latin typeface="Times New Roman" panose="02020603050405020304" charset="0"/>
              <a:ea typeface="宋体" panose="02010600030101010101" pitchFamily="2" charset="-122"/>
            </a:endParaRPr>
          </a:p>
          <a:p>
            <a:pPr marL="0" indent="0">
              <a:lnSpc>
                <a:spcPct val="150000"/>
              </a:lnSpc>
              <a:buFont typeface="Wingdings" panose="05000000000000000000" pitchFamily="2" charset="2"/>
              <a:buChar char="Ø"/>
            </a:pPr>
            <a:r>
              <a:rPr lang="zh-CN" altLang="en-US" sz="2800" dirty="0">
                <a:solidFill>
                  <a:schemeClr val="dk1">
                    <a:lumMod val="85000"/>
                    <a:lumOff val="15000"/>
                  </a:schemeClr>
                </a:solidFill>
                <a:latin typeface="Times New Roman" panose="02020603050405020304" charset="0"/>
                <a:ea typeface="宋体" panose="02010600030101010101" pitchFamily="2" charset="-122"/>
              </a:rPr>
              <a:t>CET6：下午15:00-17:25</a:t>
            </a:r>
            <a:r>
              <a:rPr lang="zh-CN" altLang="en-US" sz="2800" dirty="0">
                <a:solidFill>
                  <a:schemeClr val="dk1">
                    <a:lumMod val="85000"/>
                    <a:lumOff val="15000"/>
                  </a:schemeClr>
                </a:solidFill>
                <a:latin typeface="Times New Roman" panose="02020603050405020304" charset="0"/>
                <a:ea typeface="宋体" panose="02010600030101010101" pitchFamily="2" charset="-122"/>
                <a:sym typeface="+mn-ea"/>
              </a:rPr>
              <a:t>（考生</a:t>
            </a:r>
            <a:r>
              <a:rPr lang="en-US" altLang="zh-CN" sz="2800" dirty="0">
                <a:solidFill>
                  <a:schemeClr val="dk1">
                    <a:lumMod val="85000"/>
                    <a:lumOff val="15000"/>
                  </a:schemeClr>
                </a:solidFill>
                <a:latin typeface="Times New Roman" panose="02020603050405020304" charset="0"/>
                <a:ea typeface="宋体" panose="02010600030101010101" pitchFamily="2" charset="-122"/>
                <a:sym typeface="+mn-ea"/>
              </a:rPr>
              <a:t>14</a:t>
            </a:r>
            <a:r>
              <a:rPr lang="zh-CN" altLang="en-US" sz="2800" dirty="0">
                <a:solidFill>
                  <a:schemeClr val="dk1">
                    <a:lumMod val="85000"/>
                    <a:lumOff val="15000"/>
                  </a:schemeClr>
                </a:solidFill>
                <a:latin typeface="Times New Roman" panose="02020603050405020304" charset="0"/>
                <a:ea typeface="宋体" panose="02010600030101010101" pitchFamily="2" charset="-122"/>
                <a:sym typeface="+mn-ea"/>
              </a:rPr>
              <a:t>：</a:t>
            </a:r>
            <a:r>
              <a:rPr lang="en-US" altLang="zh-CN" sz="2800" dirty="0">
                <a:solidFill>
                  <a:schemeClr val="dk1">
                    <a:lumMod val="85000"/>
                    <a:lumOff val="15000"/>
                  </a:schemeClr>
                </a:solidFill>
                <a:latin typeface="Times New Roman" panose="02020603050405020304" charset="0"/>
                <a:ea typeface="宋体" panose="02010600030101010101" pitchFamily="2" charset="-122"/>
                <a:sym typeface="+mn-ea"/>
              </a:rPr>
              <a:t>45</a:t>
            </a:r>
            <a:r>
              <a:rPr lang="zh-CN" altLang="en-US" sz="2800" dirty="0">
                <a:solidFill>
                  <a:schemeClr val="dk1">
                    <a:lumMod val="85000"/>
                    <a:lumOff val="15000"/>
                  </a:schemeClr>
                </a:solidFill>
                <a:latin typeface="Times New Roman" panose="02020603050405020304" charset="0"/>
                <a:ea typeface="宋体" panose="02010600030101010101" pitchFamily="2" charset="-122"/>
                <a:sym typeface="+mn-ea"/>
              </a:rPr>
              <a:t>入场）</a:t>
            </a:r>
            <a:endParaRPr lang="zh-CN" altLang="en-US" sz="2800" dirty="0">
              <a:solidFill>
                <a:schemeClr val="dk1">
                  <a:lumMod val="85000"/>
                  <a:lumOff val="15000"/>
                </a:schemeClr>
              </a:solidFill>
              <a:latin typeface="Times New Roman" panose="02020603050405020304" charset="0"/>
              <a:ea typeface="宋体" panose="02010600030101010101" pitchFamily="2" charset="-122"/>
              <a:sym typeface="+mn-ea"/>
            </a:endParaRPr>
          </a:p>
        </p:txBody>
      </p:sp>
      <p:sp>
        <p:nvSpPr>
          <p:cNvPr id="2" name="矩形 1"/>
          <p:cNvSpPr/>
          <p:nvPr>
            <p:custDataLst>
              <p:tags r:id="rId2"/>
            </p:custDataLst>
          </p:nvPr>
        </p:nvSpPr>
        <p:spPr>
          <a:xfrm>
            <a:off x="3851910" y="6175375"/>
            <a:ext cx="5040630" cy="464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latin typeface="Times New Roman" panose="02020603050405020304" charset="0"/>
                <a:ea typeface="宋体" panose="02010600030101010101" pitchFamily="2" charset="-122"/>
                <a:sym typeface="+mn-ea"/>
              </a:rPr>
              <a:t>一、考试总体情况介绍</a:t>
            </a:r>
            <a:endParaRPr lang="zh-CN" altLang="en-US" sz="2000" b="1" dirty="0">
              <a:solidFill>
                <a:schemeClr val="lt1"/>
              </a:solidFill>
              <a:latin typeface="Times New Roman" panose="02020603050405020304" charset="0"/>
              <a:ea typeface="宋体" panose="02010600030101010101" pitchFamily="2" charset="-122"/>
              <a:sym typeface="+mn-ea"/>
            </a:endParaRPr>
          </a:p>
        </p:txBody>
      </p:sp>
      <p:pic>
        <p:nvPicPr>
          <p:cNvPr id="4" name="图片 3"/>
          <p:cNvPicPr/>
          <p:nvPr>
            <p:custDataLst>
              <p:tags r:id="rId3"/>
            </p:custDataLst>
          </p:nvPr>
        </p:nvPicPr>
        <p:blipFill>
          <a:blip r:embed="rId4" r:link="rId5"/>
          <a:stretch>
            <a:fillRect/>
          </a:stretch>
        </p:blipFill>
        <p:spPr>
          <a:xfrm>
            <a:off x="323528" y="260648"/>
            <a:ext cx="1082675" cy="1050925"/>
          </a:xfrm>
          <a:prstGeom prst="rect">
            <a:avLst/>
          </a:prstGeom>
          <a:solidFill>
            <a:schemeClr val="accent2"/>
          </a:solidFill>
          <a:ln w="9525">
            <a:noFill/>
          </a:ln>
        </p:spPr>
      </p:pic>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9938" name="Rectangle 2"/>
          <p:cNvSpPr>
            <a:spLocks noGrp="1"/>
          </p:cNvSpPr>
          <p:nvPr>
            <p:ph type="title" idx="4294967295"/>
          </p:nvPr>
        </p:nvSpPr>
        <p:spPr>
          <a:xfrm>
            <a:off x="179707" y="260352"/>
            <a:ext cx="8781415" cy="700405"/>
          </a:xfrm>
        </p:spPr>
        <p:txBody>
          <a:bodyPr vert="horz" wrap="square" lIns="91440" tIns="45720" rIns="91440" bIns="45720" anchor="ctr" anchorCtr="0"/>
          <a:lstStyle/>
          <a:p>
            <a:pPr eaLnBrk="1" hangingPunct="1"/>
            <a:r>
              <a:rPr lang="zh-CN" altLang="en-US" sz="4000" b="1" dirty="0">
                <a:solidFill>
                  <a:schemeClr val="accent1"/>
                </a:solidFill>
                <a:latin typeface="Times New Roman" panose="02020603050405020304" charset="0"/>
                <a:ea typeface="微软雅黑" panose="020B0503020204020204" pitchFamily="34" charset="-122"/>
              </a:rPr>
              <a:t>（五）工作要点总结</a:t>
            </a:r>
            <a:endParaRPr lang="zh-CN" altLang="en-US" sz="4000" b="1" dirty="0">
              <a:solidFill>
                <a:schemeClr val="accent1"/>
              </a:solidFill>
              <a:latin typeface="Times New Roman" panose="02020603050405020304" charset="0"/>
              <a:ea typeface="微软雅黑" panose="020B0503020204020204" pitchFamily="34" charset="-122"/>
            </a:endParaRPr>
          </a:p>
        </p:txBody>
      </p:sp>
      <p:sp>
        <p:nvSpPr>
          <p:cNvPr id="39939" name="Rectangle 3"/>
          <p:cNvSpPr>
            <a:spLocks noGrp="1"/>
          </p:cNvSpPr>
          <p:nvPr>
            <p:ph sz="quarter" idx="4294967295"/>
            <p:custDataLst>
              <p:tags r:id="rId1"/>
            </p:custDataLst>
          </p:nvPr>
        </p:nvSpPr>
        <p:spPr>
          <a:xfrm>
            <a:off x="483872" y="1412877"/>
            <a:ext cx="8588375" cy="683895"/>
          </a:xfrm>
        </p:spPr>
        <p:txBody>
          <a:bodyPr vert="horz" wrap="square" lIns="91440" tIns="45720" rIns="91440" bIns="45720" anchor="t" anchorCtr="0"/>
          <a:lstStyle/>
          <a:p>
            <a:pPr eaLnBrk="1" hangingPunct="1">
              <a:lnSpc>
                <a:spcPct val="150000"/>
              </a:lnSpc>
              <a:buSzPct val="85000"/>
              <a:buFont typeface="Wingdings" panose="05000000000000000000" pitchFamily="2" charset="2"/>
              <a:buChar char="Ø"/>
            </a:pPr>
            <a:r>
              <a:rPr lang="zh-CN" altLang="en-US" sz="2400" dirty="0">
                <a:solidFill>
                  <a:schemeClr val="dk1">
                    <a:lumMod val="85000"/>
                    <a:lumOff val="15000"/>
                  </a:schemeClr>
                </a:solidFill>
                <a:latin typeface="Times New Roman" panose="02020603050405020304" charset="0"/>
                <a:ea typeface="宋体" panose="02010600030101010101" pitchFamily="2" charset="-122"/>
              </a:rPr>
              <a:t>要做到试题册、答题卡不缺少、不丢失、不损坏。</a:t>
            </a:r>
            <a:endParaRPr lang="zh-CN" altLang="en-US" sz="2400" dirty="0">
              <a:solidFill>
                <a:schemeClr val="dk1">
                  <a:lumMod val="85000"/>
                  <a:lumOff val="15000"/>
                </a:schemeClr>
              </a:solidFill>
              <a:latin typeface="Times New Roman" panose="02020603050405020304" charset="0"/>
              <a:ea typeface="宋体" panose="02010600030101010101" pitchFamily="2" charset="-122"/>
            </a:endParaRPr>
          </a:p>
        </p:txBody>
      </p:sp>
      <p:sp>
        <p:nvSpPr>
          <p:cNvPr id="2" name="文本框 1"/>
          <p:cNvSpPr txBox="1"/>
          <p:nvPr/>
        </p:nvSpPr>
        <p:spPr>
          <a:xfrm>
            <a:off x="539750" y="2096770"/>
            <a:ext cx="7729220" cy="645160"/>
          </a:xfrm>
          <a:prstGeom prst="rect">
            <a:avLst/>
          </a:prstGeom>
          <a:noFill/>
        </p:spPr>
        <p:txBody>
          <a:bodyPr wrap="square" rtlCol="0" anchor="t">
            <a:spAutoFit/>
          </a:bodyPr>
          <a:lstStyle/>
          <a:p>
            <a:pPr eaLnBrk="1" hangingPunct="1">
              <a:lnSpc>
                <a:spcPct val="150000"/>
              </a:lnSpc>
              <a:buSzPct val="85000"/>
              <a:buFont typeface="Wingdings" panose="05000000000000000000" pitchFamily="2" charset="2"/>
              <a:buChar char="Ø"/>
            </a:pPr>
            <a:r>
              <a:rPr lang="zh-CN" altLang="en-US" sz="2400" dirty="0">
                <a:solidFill>
                  <a:srgbClr val="000000"/>
                </a:solidFill>
                <a:latin typeface="Times New Roman" panose="02020603050405020304" charset="0"/>
                <a:ea typeface="宋体" panose="02010600030101010101" pitchFamily="2" charset="-122"/>
                <a:sym typeface="+mn-ea"/>
              </a:rPr>
              <a:t>监考教师清点试题册、答题卡无误后方准考生离开。</a:t>
            </a:r>
            <a:endParaRPr lang="zh-CN" altLang="en-US" sz="2400" dirty="0">
              <a:solidFill>
                <a:srgbClr val="000000"/>
              </a:solidFill>
              <a:latin typeface="Times New Roman" panose="02020603050405020304" charset="0"/>
              <a:ea typeface="宋体" panose="02010600030101010101" pitchFamily="2" charset="-122"/>
              <a:sym typeface="+mn-ea"/>
            </a:endParaRPr>
          </a:p>
        </p:txBody>
      </p:sp>
      <p:sp>
        <p:nvSpPr>
          <p:cNvPr id="4" name="文本框 3"/>
          <p:cNvSpPr txBox="1"/>
          <p:nvPr>
            <p:custDataLst>
              <p:tags r:id="rId2"/>
            </p:custDataLst>
          </p:nvPr>
        </p:nvSpPr>
        <p:spPr>
          <a:xfrm>
            <a:off x="539752" y="2853055"/>
            <a:ext cx="8166735" cy="645160"/>
          </a:xfrm>
          <a:prstGeom prst="rect">
            <a:avLst/>
          </a:prstGeom>
          <a:noFill/>
        </p:spPr>
        <p:txBody>
          <a:bodyPr wrap="square" rtlCol="0" anchor="t">
            <a:spAutoFit/>
          </a:bodyPr>
          <a:lstStyle/>
          <a:p>
            <a:pPr eaLnBrk="1" hangingPunct="1">
              <a:lnSpc>
                <a:spcPct val="150000"/>
              </a:lnSpc>
              <a:buSzPct val="85000"/>
              <a:buFont typeface="Wingdings" panose="05000000000000000000" pitchFamily="2" charset="2"/>
              <a:buChar char="Ø"/>
            </a:pPr>
            <a:r>
              <a:rPr lang="zh-CN" altLang="en-US" sz="2400" dirty="0">
                <a:solidFill>
                  <a:schemeClr val="dk1">
                    <a:lumMod val="85000"/>
                    <a:lumOff val="15000"/>
                  </a:schemeClr>
                </a:solidFill>
                <a:latin typeface="Times New Roman" panose="02020603050405020304" charset="0"/>
                <a:ea typeface="宋体" panose="02010600030101010101" pitchFamily="2" charset="-122"/>
                <a:sym typeface="+mn-ea"/>
              </a:rPr>
              <a:t>试题册、答题卡必须按顺序排列，小号在上，大号在下。</a:t>
            </a:r>
            <a:endParaRPr lang="zh-CN" altLang="en-US" sz="2400" dirty="0">
              <a:solidFill>
                <a:schemeClr val="dk1">
                  <a:lumMod val="85000"/>
                  <a:lumOff val="15000"/>
                </a:schemeClr>
              </a:solidFill>
              <a:latin typeface="Times New Roman" panose="02020603050405020304" charset="0"/>
              <a:ea typeface="宋体" panose="02010600030101010101" pitchFamily="2" charset="-122"/>
              <a:sym typeface="+mn-ea"/>
            </a:endParaRPr>
          </a:p>
        </p:txBody>
      </p:sp>
      <p:sp>
        <p:nvSpPr>
          <p:cNvPr id="5" name="文本框 4"/>
          <p:cNvSpPr txBox="1"/>
          <p:nvPr>
            <p:custDataLst>
              <p:tags r:id="rId3"/>
            </p:custDataLst>
          </p:nvPr>
        </p:nvSpPr>
        <p:spPr>
          <a:xfrm>
            <a:off x="539750" y="3609340"/>
            <a:ext cx="7842250" cy="1198880"/>
          </a:xfrm>
          <a:prstGeom prst="rect">
            <a:avLst/>
          </a:prstGeom>
          <a:noFill/>
        </p:spPr>
        <p:txBody>
          <a:bodyPr wrap="square" rtlCol="0" anchor="t">
            <a:spAutoFit/>
          </a:bodyPr>
          <a:lstStyle/>
          <a:p>
            <a:pPr eaLnBrk="1" hangingPunct="1">
              <a:lnSpc>
                <a:spcPct val="150000"/>
              </a:lnSpc>
              <a:buSzPct val="85000"/>
              <a:buFont typeface="Wingdings" panose="05000000000000000000" pitchFamily="2" charset="2"/>
              <a:buChar char="Ø"/>
            </a:pPr>
            <a:r>
              <a:rPr lang="zh-CN" altLang="en-US" sz="2400" dirty="0">
                <a:solidFill>
                  <a:schemeClr val="dk1">
                    <a:lumMod val="85000"/>
                    <a:lumOff val="15000"/>
                  </a:schemeClr>
                </a:solidFill>
                <a:latin typeface="Times New Roman" panose="02020603050405020304" charset="0"/>
                <a:ea typeface="宋体" panose="02010600030101010101" pitchFamily="2" charset="-122"/>
                <a:sym typeface="+mn-ea"/>
              </a:rPr>
              <a:t>如果出现考生把试题册、答题卡带出考场的现象，监考教师负责追回。</a:t>
            </a:r>
            <a:endParaRPr lang="zh-CN" altLang="en-US" sz="2400" dirty="0">
              <a:solidFill>
                <a:schemeClr val="dk1">
                  <a:lumMod val="85000"/>
                  <a:lumOff val="15000"/>
                </a:schemeClr>
              </a:solidFill>
              <a:latin typeface="Times New Roman" panose="02020603050405020304" charset="0"/>
              <a:ea typeface="宋体" panose="02010600030101010101" pitchFamily="2" charset="-122"/>
              <a:sym typeface="+mn-ea"/>
            </a:endParaRPr>
          </a:p>
        </p:txBody>
      </p:sp>
      <p:sp>
        <p:nvSpPr>
          <p:cNvPr id="6" name="文本框 5"/>
          <p:cNvSpPr txBox="1"/>
          <p:nvPr>
            <p:custDataLst>
              <p:tags r:id="rId4"/>
            </p:custDataLst>
          </p:nvPr>
        </p:nvSpPr>
        <p:spPr>
          <a:xfrm>
            <a:off x="611505" y="4796790"/>
            <a:ext cx="7658100" cy="645160"/>
          </a:xfrm>
          <a:prstGeom prst="rect">
            <a:avLst/>
          </a:prstGeom>
          <a:noFill/>
        </p:spPr>
        <p:txBody>
          <a:bodyPr wrap="square" rtlCol="0" anchor="t">
            <a:spAutoFit/>
          </a:bodyPr>
          <a:lstStyle/>
          <a:p>
            <a:pPr eaLnBrk="1" hangingPunct="1">
              <a:lnSpc>
                <a:spcPct val="150000"/>
              </a:lnSpc>
              <a:buSzPct val="85000"/>
              <a:buFont typeface="Wingdings" panose="05000000000000000000" pitchFamily="2" charset="2"/>
              <a:buChar char="Ø"/>
            </a:pPr>
            <a:r>
              <a:rPr lang="zh-CN" altLang="en-US" sz="2400" dirty="0">
                <a:solidFill>
                  <a:schemeClr val="dk1">
                    <a:lumMod val="85000"/>
                    <a:lumOff val="15000"/>
                  </a:schemeClr>
                </a:solidFill>
                <a:latin typeface="Times New Roman" panose="02020603050405020304" charset="0"/>
                <a:ea typeface="宋体" panose="02010600030101010101" pitchFamily="2" charset="-122"/>
                <a:sym typeface="+mn-ea"/>
              </a:rPr>
              <a:t>在装袋时，要认真对照；避免出现错装、反装。</a:t>
            </a:r>
            <a:endParaRPr lang="zh-CN" altLang="en-US" sz="2400" dirty="0">
              <a:solidFill>
                <a:schemeClr val="dk1">
                  <a:lumMod val="85000"/>
                  <a:lumOff val="15000"/>
                </a:schemeClr>
              </a:solidFill>
              <a:latin typeface="Times New Roman" panose="02020603050405020304" charset="0"/>
              <a:ea typeface="宋体" panose="02010600030101010101" pitchFamily="2" charset="-122"/>
              <a:sym typeface="+mn-ea"/>
            </a:endParaRPr>
          </a:p>
        </p:txBody>
      </p:sp>
      <p:sp>
        <p:nvSpPr>
          <p:cNvPr id="7" name="文本框 6"/>
          <p:cNvSpPr txBox="1"/>
          <p:nvPr>
            <p:custDataLst>
              <p:tags r:id="rId5"/>
            </p:custDataLst>
          </p:nvPr>
        </p:nvSpPr>
        <p:spPr>
          <a:xfrm>
            <a:off x="611505" y="5445125"/>
            <a:ext cx="4572000" cy="645160"/>
          </a:xfrm>
          <a:prstGeom prst="rect">
            <a:avLst/>
          </a:prstGeom>
          <a:noFill/>
        </p:spPr>
        <p:txBody>
          <a:bodyPr wrap="square" rtlCol="0" anchor="t">
            <a:spAutoFit/>
          </a:bodyPr>
          <a:lstStyle/>
          <a:p>
            <a:pPr eaLnBrk="1" hangingPunct="1">
              <a:lnSpc>
                <a:spcPct val="150000"/>
              </a:lnSpc>
              <a:buSzPct val="85000"/>
              <a:buFont typeface="Wingdings" panose="05000000000000000000" pitchFamily="2" charset="2"/>
              <a:buChar char="Ø"/>
            </a:pPr>
            <a:r>
              <a:rPr lang="zh-CN" altLang="en-US" sz="2400" dirty="0">
                <a:solidFill>
                  <a:schemeClr val="dk1">
                    <a:lumMod val="85000"/>
                    <a:lumOff val="15000"/>
                  </a:schemeClr>
                </a:solidFill>
                <a:latin typeface="Times New Roman" panose="02020603050405020304" charset="0"/>
                <a:ea typeface="宋体" panose="02010600030101010101" pitchFamily="2" charset="-122"/>
                <a:sym typeface="+mn-ea"/>
              </a:rPr>
              <a:t>监考老师不要自行密封试卷袋。</a:t>
            </a:r>
            <a:endParaRPr lang="zh-CN" altLang="en-US" sz="2400" dirty="0">
              <a:solidFill>
                <a:schemeClr val="dk1">
                  <a:lumMod val="85000"/>
                  <a:lumOff val="15000"/>
                </a:schemeClr>
              </a:solidFill>
              <a:latin typeface="Times New Roman" panose="02020603050405020304" charset="0"/>
              <a:ea typeface="宋体" panose="02010600030101010101" pitchFamily="2" charset="-122"/>
              <a:sym typeface="+mn-ea"/>
            </a:endParaRPr>
          </a:p>
        </p:txBody>
      </p:sp>
      <p:sp>
        <p:nvSpPr>
          <p:cNvPr id="8" name="矩形 7"/>
          <p:cNvSpPr/>
          <p:nvPr>
            <p:custDataLst>
              <p:tags r:id="rId6"/>
            </p:custDataLst>
          </p:nvPr>
        </p:nvSpPr>
        <p:spPr>
          <a:xfrm>
            <a:off x="3851910" y="6175375"/>
            <a:ext cx="5040630" cy="464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latin typeface="Times New Roman" panose="02020603050405020304" charset="0"/>
                <a:ea typeface="宋体" panose="02010600030101010101" pitchFamily="2" charset="-122"/>
                <a:sym typeface="+mn-ea"/>
              </a:rPr>
              <a:t>五、工作要点总结</a:t>
            </a:r>
            <a:endParaRPr lang="zh-CN" altLang="en-US" sz="2000" b="1" dirty="0">
              <a:solidFill>
                <a:schemeClr val="lt1"/>
              </a:solidFill>
              <a:latin typeface="Times New Roman" panose="02020603050405020304" charset="0"/>
              <a:ea typeface="宋体" panose="02010600030101010101" pitchFamily="2" charset="-122"/>
              <a:sym typeface="+mn-ea"/>
            </a:endParaRPr>
          </a:p>
        </p:txBody>
      </p:sp>
      <p:pic>
        <p:nvPicPr>
          <p:cNvPr id="3" name="图片 2"/>
          <p:cNvPicPr/>
          <p:nvPr>
            <p:custDataLst>
              <p:tags r:id="rId7"/>
            </p:custDataLst>
          </p:nvPr>
        </p:nvPicPr>
        <p:blipFill>
          <a:blip r:embed="rId8" r:link="rId9"/>
          <a:stretch>
            <a:fillRect/>
          </a:stretch>
        </p:blipFill>
        <p:spPr>
          <a:xfrm>
            <a:off x="393382" y="217169"/>
            <a:ext cx="1082675" cy="1123599"/>
          </a:xfrm>
          <a:prstGeom prst="rect">
            <a:avLst/>
          </a:prstGeom>
          <a:solidFill>
            <a:schemeClr val="accent2"/>
          </a:solid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blinds(horizontal)">
                                      <p:cBhvr>
                                        <p:cTn id="7" dur="5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P spid="5" grpId="1"/>
      <p:bldP spid="6" grpId="0"/>
      <p:bldP spid="6" grpId="1"/>
      <p:bldP spid="7" grpId="0"/>
      <p:bldP spid="7" grpId="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8130" name="标题 1"/>
          <p:cNvSpPr>
            <a:spLocks noGrp="1"/>
          </p:cNvSpPr>
          <p:nvPr>
            <p:ph type="title" idx="4294967295"/>
          </p:nvPr>
        </p:nvSpPr>
        <p:spPr>
          <a:xfrm>
            <a:off x="179707" y="427355"/>
            <a:ext cx="8800465" cy="685800"/>
          </a:xfrm>
        </p:spPr>
        <p:txBody>
          <a:bodyPr vert="horz" wrap="square" lIns="91440" tIns="45720" rIns="91440" bIns="45720" anchor="b" anchorCtr="0"/>
          <a:lstStyle/>
          <a:p>
            <a:pPr eaLnBrk="1" hangingPunct="1"/>
            <a:r>
              <a:rPr lang="zh-CN" altLang="en-US" sz="4000" b="1" dirty="0">
                <a:solidFill>
                  <a:schemeClr val="accent1"/>
                </a:solidFill>
                <a:latin typeface="Times New Roman" panose="02020603050405020304" charset="0"/>
                <a:ea typeface="微软雅黑" panose="020B0503020204020204" pitchFamily="34" charset="-122"/>
              </a:rPr>
              <a:t>四级领卷时间、地点 </a:t>
            </a:r>
            <a:endParaRPr lang="zh-CN" altLang="en-US" sz="4000" b="1" dirty="0">
              <a:solidFill>
                <a:schemeClr val="accent1"/>
              </a:solidFill>
              <a:latin typeface="Times New Roman" panose="02020603050405020304" charset="0"/>
              <a:ea typeface="微软雅黑" panose="020B0503020204020204" pitchFamily="34" charset="-122"/>
            </a:endParaRPr>
          </a:p>
        </p:txBody>
      </p:sp>
      <p:sp>
        <p:nvSpPr>
          <p:cNvPr id="48131" name="内容占位符 2"/>
          <p:cNvSpPr>
            <a:spLocks noGrp="1"/>
          </p:cNvSpPr>
          <p:nvPr>
            <p:ph idx="4294967295"/>
            <p:custDataLst>
              <p:tags r:id="rId1"/>
            </p:custDataLst>
          </p:nvPr>
        </p:nvSpPr>
        <p:spPr>
          <a:xfrm>
            <a:off x="179707" y="1986917"/>
            <a:ext cx="8422005" cy="3984625"/>
          </a:xfrm>
        </p:spPr>
        <p:txBody>
          <a:bodyPr vert="horz" wrap="square" lIns="91440" tIns="45720" rIns="91440" bIns="45720" anchor="t" anchorCtr="0"/>
          <a:lstStyle/>
          <a:p>
            <a:pPr eaLnBrk="1" hangingPunct="1">
              <a:lnSpc>
                <a:spcPct val="150000"/>
              </a:lnSpc>
              <a:buFont typeface="Wingdings" panose="05000000000000000000" pitchFamily="2" charset="2"/>
              <a:buChar char="Ø"/>
            </a:pPr>
            <a:r>
              <a:rPr lang="zh-CN" altLang="en-US" sz="2800" dirty="0">
                <a:solidFill>
                  <a:schemeClr val="dk1">
                    <a:lumMod val="85000"/>
                    <a:lumOff val="15000"/>
                  </a:schemeClr>
                </a:solidFill>
                <a:latin typeface="Times New Roman" panose="02020603050405020304" charset="0"/>
                <a:ea typeface="宋体" panose="02010600030101010101" pitchFamily="2" charset="-122"/>
                <a:cs typeface="华文中宋" panose="02010600040101010101" pitchFamily="2" charset="-122"/>
              </a:rPr>
              <a:t>流动监考完清点监考教师完毕后领取试卷</a:t>
            </a:r>
            <a:endParaRPr lang="en-US" altLang="zh-CN" sz="2800" dirty="0">
              <a:solidFill>
                <a:schemeClr val="dk1">
                  <a:lumMod val="85000"/>
                  <a:lumOff val="15000"/>
                </a:schemeClr>
              </a:solidFill>
              <a:latin typeface="Times New Roman" panose="02020603050405020304" charset="0"/>
              <a:ea typeface="宋体" panose="02010600030101010101" pitchFamily="2" charset="-122"/>
              <a:cs typeface="华文中宋" panose="02010600040101010101" pitchFamily="2" charset="-122"/>
            </a:endParaRPr>
          </a:p>
          <a:p>
            <a:pPr eaLnBrk="1" hangingPunct="1">
              <a:lnSpc>
                <a:spcPct val="150000"/>
              </a:lnSpc>
              <a:buFont typeface="Wingdings" panose="05000000000000000000" pitchFamily="2" charset="2"/>
              <a:buChar char="Ø"/>
            </a:pPr>
            <a:r>
              <a:rPr lang="zh-CN" altLang="en-US" sz="2800" dirty="0">
                <a:solidFill>
                  <a:schemeClr val="dk1">
                    <a:lumMod val="85000"/>
                    <a:lumOff val="15000"/>
                  </a:schemeClr>
                </a:solidFill>
                <a:latin typeface="Times New Roman" panose="02020603050405020304" charset="0"/>
                <a:ea typeface="宋体" panose="02010600030101010101" pitchFamily="2" charset="-122"/>
                <a:cs typeface="华文中宋" panose="02010600040101010101" pitchFamily="2" charset="-122"/>
              </a:rPr>
              <a:t>四级领卷时间-上午</a:t>
            </a:r>
            <a:r>
              <a:rPr lang="en-US" altLang="zh-CN" sz="3200" b="1" dirty="0">
                <a:solidFill>
                  <a:schemeClr val="dk1">
                    <a:lumMod val="85000"/>
                    <a:lumOff val="15000"/>
                  </a:schemeClr>
                </a:solidFill>
                <a:latin typeface="Times New Roman" panose="02020603050405020304" charset="0"/>
                <a:ea typeface="宋体" panose="02010600030101010101" pitchFamily="2" charset="-122"/>
                <a:cs typeface="华文中宋" panose="02010600040101010101" pitchFamily="2" charset="-122"/>
              </a:rPr>
              <a:t>7</a:t>
            </a:r>
            <a:r>
              <a:rPr lang="zh-CN" altLang="en-US" sz="3200" b="1" dirty="0">
                <a:solidFill>
                  <a:schemeClr val="dk1">
                    <a:lumMod val="85000"/>
                    <a:lumOff val="15000"/>
                  </a:schemeClr>
                </a:solidFill>
                <a:latin typeface="Times New Roman" panose="02020603050405020304" charset="0"/>
                <a:ea typeface="宋体" panose="02010600030101010101" pitchFamily="2" charset="-122"/>
                <a:cs typeface="华文中宋" panose="02010600040101010101" pitchFamily="2" charset="-122"/>
              </a:rPr>
              <a:t>:</a:t>
            </a:r>
            <a:r>
              <a:rPr lang="en-US" altLang="zh-CN" sz="3200" b="1" dirty="0">
                <a:solidFill>
                  <a:schemeClr val="dk1">
                    <a:lumMod val="85000"/>
                    <a:lumOff val="15000"/>
                  </a:schemeClr>
                </a:solidFill>
                <a:latin typeface="Times New Roman" panose="02020603050405020304" charset="0"/>
                <a:ea typeface="宋体" panose="02010600030101010101" pitchFamily="2" charset="-122"/>
                <a:cs typeface="华文中宋" panose="02010600040101010101" pitchFamily="2" charset="-122"/>
              </a:rPr>
              <a:t>50-8:10</a:t>
            </a:r>
            <a:endParaRPr lang="zh-CN" altLang="en-US" sz="2800" dirty="0">
              <a:solidFill>
                <a:schemeClr val="dk1">
                  <a:lumMod val="85000"/>
                  <a:lumOff val="15000"/>
                </a:schemeClr>
              </a:solidFill>
              <a:latin typeface="Times New Roman" panose="02020603050405020304" charset="0"/>
              <a:ea typeface="宋体" panose="02010600030101010101" pitchFamily="2" charset="-122"/>
              <a:cs typeface="华文中宋" panose="02010600040101010101" pitchFamily="2" charset="-122"/>
            </a:endParaRPr>
          </a:p>
          <a:p>
            <a:pPr eaLnBrk="1" hangingPunct="1">
              <a:lnSpc>
                <a:spcPct val="150000"/>
              </a:lnSpc>
              <a:buFont typeface="Wingdings" panose="05000000000000000000" pitchFamily="2" charset="2"/>
              <a:buChar char="Ø"/>
            </a:pPr>
            <a:r>
              <a:rPr lang="zh-CN" altLang="en-US" sz="2800" dirty="0">
                <a:solidFill>
                  <a:schemeClr val="dk1">
                    <a:lumMod val="85000"/>
                    <a:lumOff val="15000"/>
                  </a:schemeClr>
                </a:solidFill>
                <a:latin typeface="Times New Roman" panose="02020603050405020304" charset="0"/>
                <a:ea typeface="宋体" panose="02010600030101010101" pitchFamily="2" charset="-122"/>
                <a:cs typeface="华文中宋" panose="02010600040101010101" pitchFamily="2" charset="-122"/>
              </a:rPr>
              <a:t>领卷地点：</a:t>
            </a:r>
            <a:r>
              <a:rPr lang="en-US" altLang="zh-CN" sz="2800" b="1" dirty="0">
                <a:solidFill>
                  <a:schemeClr val="dk1">
                    <a:lumMod val="85000"/>
                    <a:lumOff val="15000"/>
                  </a:schemeClr>
                </a:solidFill>
                <a:latin typeface="Times New Roman" panose="02020603050405020304" charset="0"/>
                <a:ea typeface="宋体" panose="02010600030101010101" pitchFamily="2" charset="-122"/>
                <a:cs typeface="华文中宋" panose="02010600040101010101" pitchFamily="2" charset="-122"/>
              </a:rPr>
              <a:t> B115</a:t>
            </a:r>
            <a:endParaRPr lang="zh-CN" altLang="en-US" sz="2800" dirty="0">
              <a:solidFill>
                <a:schemeClr val="dk1">
                  <a:lumMod val="85000"/>
                  <a:lumOff val="15000"/>
                </a:schemeClr>
              </a:solidFill>
              <a:latin typeface="Times New Roman" panose="02020603050405020304" charset="0"/>
              <a:ea typeface="宋体" panose="02010600030101010101" pitchFamily="2" charset="-122"/>
              <a:cs typeface="华文中宋" panose="02010600040101010101" pitchFamily="2" charset="-122"/>
            </a:endParaRPr>
          </a:p>
          <a:p>
            <a:pPr algn="l" eaLnBrk="1" hangingPunct="1">
              <a:lnSpc>
                <a:spcPct val="150000"/>
              </a:lnSpc>
              <a:buFont typeface="Wingdings" panose="05000000000000000000" pitchFamily="2" charset="2"/>
              <a:buChar char="Ø"/>
            </a:pPr>
            <a:r>
              <a:rPr lang="zh-CN" altLang="en-US" sz="2800" dirty="0">
                <a:solidFill>
                  <a:schemeClr val="dk1">
                    <a:lumMod val="85000"/>
                    <a:lumOff val="15000"/>
                  </a:schemeClr>
                </a:solidFill>
                <a:latin typeface="Times New Roman" panose="02020603050405020304" charset="0"/>
                <a:ea typeface="宋体" panose="02010600030101010101" pitchFamily="2" charset="-122"/>
                <a:sym typeface="方正舒体" panose="02010601030101010101" pitchFamily="2" charset="-122"/>
              </a:rPr>
              <a:t>考生人脸识别</a:t>
            </a:r>
            <a:r>
              <a:rPr lang="zh-CN" altLang="en-US" sz="2800" dirty="0">
                <a:solidFill>
                  <a:schemeClr val="dk1">
                    <a:lumMod val="85000"/>
                    <a:lumOff val="15000"/>
                  </a:schemeClr>
                </a:solidFill>
                <a:latin typeface="Times New Roman" panose="02020603050405020304" charset="0"/>
                <a:ea typeface="宋体" panose="02010600030101010101" pitchFamily="2" charset="-122"/>
                <a:cs typeface="华文中宋" panose="02010600040101010101" pitchFamily="2" charset="-122"/>
                <a:sym typeface="方正舒体" panose="02010601030101010101" pitchFamily="2" charset="-122"/>
              </a:rPr>
              <a:t>进场时间</a:t>
            </a:r>
            <a:r>
              <a:rPr lang="zh-CN" altLang="en-US" sz="2800" dirty="0">
                <a:solidFill>
                  <a:schemeClr val="dk1">
                    <a:lumMod val="85000"/>
                    <a:lumOff val="15000"/>
                  </a:schemeClr>
                </a:solidFill>
                <a:latin typeface="Times New Roman" panose="02020603050405020304" charset="0"/>
                <a:ea typeface="宋体" panose="02010600030101010101" pitchFamily="2" charset="-122"/>
                <a:cs typeface="华文中宋" panose="02010600040101010101" pitchFamily="2" charset="-122"/>
              </a:rPr>
              <a:t>：8:</a:t>
            </a:r>
            <a:r>
              <a:rPr lang="en-US" altLang="zh-CN" sz="2800" dirty="0">
                <a:solidFill>
                  <a:schemeClr val="dk1">
                    <a:lumMod val="85000"/>
                    <a:lumOff val="15000"/>
                  </a:schemeClr>
                </a:solidFill>
                <a:latin typeface="Times New Roman" panose="02020603050405020304" charset="0"/>
                <a:ea typeface="宋体" panose="02010600030101010101" pitchFamily="2" charset="-122"/>
                <a:cs typeface="华文中宋" panose="02010600040101010101" pitchFamily="2" charset="-122"/>
              </a:rPr>
              <a:t>00</a:t>
            </a:r>
            <a:endParaRPr lang="zh-CN" altLang="en-US" sz="2800" dirty="0">
              <a:solidFill>
                <a:schemeClr val="dk1">
                  <a:lumMod val="85000"/>
                  <a:lumOff val="15000"/>
                </a:schemeClr>
              </a:solidFill>
              <a:latin typeface="Times New Roman" panose="02020603050405020304" charset="0"/>
              <a:ea typeface="宋体" panose="02010600030101010101" pitchFamily="2" charset="-122"/>
              <a:cs typeface="华文中宋" panose="02010600040101010101" pitchFamily="2" charset="-122"/>
            </a:endParaRPr>
          </a:p>
          <a:p>
            <a:pPr eaLnBrk="1" hangingPunct="1">
              <a:lnSpc>
                <a:spcPct val="150000"/>
              </a:lnSpc>
              <a:buNone/>
            </a:pPr>
            <a:endParaRPr lang="zh-CN" altLang="en-US" sz="2800" dirty="0">
              <a:solidFill>
                <a:schemeClr val="dk1">
                  <a:lumMod val="85000"/>
                  <a:lumOff val="15000"/>
                </a:schemeClr>
              </a:solidFill>
              <a:latin typeface="Times New Roman" panose="02020603050405020304" charset="0"/>
              <a:ea typeface="宋体" panose="02010600030101010101" pitchFamily="2" charset="-122"/>
              <a:cs typeface="华文中宋" panose="02010600040101010101" pitchFamily="2" charset="-122"/>
            </a:endParaRPr>
          </a:p>
          <a:p>
            <a:pPr eaLnBrk="1" hangingPunct="1">
              <a:lnSpc>
                <a:spcPct val="150000"/>
              </a:lnSpc>
              <a:buNone/>
            </a:pPr>
            <a:endParaRPr lang="zh-CN" altLang="en-US" sz="2800" dirty="0">
              <a:solidFill>
                <a:schemeClr val="dk1">
                  <a:lumMod val="85000"/>
                  <a:lumOff val="15000"/>
                </a:schemeClr>
              </a:solidFill>
              <a:latin typeface="Times New Roman" panose="02020603050405020304" charset="0"/>
              <a:ea typeface="宋体" panose="02010600030101010101" pitchFamily="2" charset="-122"/>
              <a:cs typeface="华文中宋" panose="02010600040101010101" pitchFamily="2" charset="-122"/>
            </a:endParaRPr>
          </a:p>
        </p:txBody>
      </p:sp>
      <p:sp>
        <p:nvSpPr>
          <p:cNvPr id="48132" name="Oval 4"/>
          <p:cNvSpPr>
            <a:spLocks noChangeArrowheads="1"/>
          </p:cNvSpPr>
          <p:nvPr>
            <p:custDataLst>
              <p:tags r:id="rId2"/>
            </p:custDataLst>
          </p:nvPr>
        </p:nvSpPr>
        <p:spPr bwMode="auto">
          <a:xfrm>
            <a:off x="5868144" y="2806701"/>
            <a:ext cx="2382520" cy="2345055"/>
          </a:xfrm>
          <a:prstGeom prst="ellipse">
            <a:avLst/>
          </a:prstGeom>
          <a:blipFill dpi="0" rotWithShape="1">
            <a:blip r:embed="rId3" cstate="print"/>
            <a:srcRect/>
            <a:stretch>
              <a:fillRect b="-2924"/>
            </a:stretch>
          </a:blipFill>
          <a:ln>
            <a:noFill/>
          </a:ln>
          <a:effectLst/>
        </p:spPr>
        <p:txBody>
          <a:bodyPr wrap="none" anchor="ctr"/>
          <a:lstStyle/>
          <a:p>
            <a:endParaRPr lang="zh-CN" altLang="en-US" sz="4000">
              <a:solidFill>
                <a:schemeClr val="dk1"/>
              </a:solidFill>
              <a:latin typeface="Arial" panose="020B0604020202020204" pitchFamily="34" charset="0"/>
              <a:ea typeface="华文行楷" panose="02010800040101010101" pitchFamily="2" charset="-122"/>
            </a:endParaRPr>
          </a:p>
        </p:txBody>
      </p:sp>
      <p:pic>
        <p:nvPicPr>
          <p:cNvPr id="2" name="图片 1"/>
          <p:cNvPicPr/>
          <p:nvPr>
            <p:custDataLst>
              <p:tags r:id="rId4"/>
            </p:custDataLst>
          </p:nvPr>
        </p:nvPicPr>
        <p:blipFill>
          <a:blip r:embed="rId5" r:link="rId6"/>
          <a:stretch>
            <a:fillRect/>
          </a:stretch>
        </p:blipFill>
        <p:spPr>
          <a:xfrm>
            <a:off x="393382" y="217169"/>
            <a:ext cx="1082675" cy="1123599"/>
          </a:xfrm>
          <a:prstGeom prst="rect">
            <a:avLst/>
          </a:prstGeom>
          <a:solidFill>
            <a:schemeClr val="accent2"/>
          </a:solidFill>
          <a:ln w="9525">
            <a:noFill/>
          </a:ln>
        </p:spPr>
      </p:pic>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5297" name="标题 1"/>
          <p:cNvSpPr>
            <a:spLocks noGrp="1"/>
          </p:cNvSpPr>
          <p:nvPr>
            <p:ph type="title" idx="4294967295"/>
          </p:nvPr>
        </p:nvSpPr>
        <p:spPr>
          <a:xfrm>
            <a:off x="179707" y="427355"/>
            <a:ext cx="8828405" cy="685800"/>
          </a:xfrm>
        </p:spPr>
        <p:txBody>
          <a:bodyPr vert="horz" wrap="square" lIns="91440" tIns="45720" rIns="91440" bIns="45720" anchor="b" anchorCtr="0"/>
          <a:lstStyle/>
          <a:p>
            <a:pPr eaLnBrk="1" hangingPunct="1"/>
            <a:r>
              <a:rPr lang="zh-CN" altLang="en-US" sz="4000" b="1" dirty="0">
                <a:solidFill>
                  <a:schemeClr val="accent1"/>
                </a:solidFill>
                <a:latin typeface="Times New Roman" panose="02020603050405020304" charset="0"/>
                <a:ea typeface="微软雅黑" panose="020B0503020204020204" pitchFamily="34" charset="-122"/>
              </a:rPr>
              <a:t>六级领卷时间、地点 </a:t>
            </a:r>
            <a:endParaRPr lang="zh-CN" altLang="en-US" sz="4000" b="1" dirty="0">
              <a:solidFill>
                <a:schemeClr val="accent1"/>
              </a:solidFill>
              <a:latin typeface="Times New Roman" panose="02020603050405020304" charset="0"/>
              <a:ea typeface="微软雅黑" panose="020B0503020204020204" pitchFamily="34" charset="-122"/>
            </a:endParaRPr>
          </a:p>
        </p:txBody>
      </p:sp>
      <p:sp>
        <p:nvSpPr>
          <p:cNvPr id="49155" name="内容占位符 2"/>
          <p:cNvSpPr>
            <a:spLocks noGrp="1"/>
          </p:cNvSpPr>
          <p:nvPr>
            <p:ph idx="4294967295"/>
            <p:custDataLst>
              <p:tags r:id="rId1"/>
            </p:custDataLst>
          </p:nvPr>
        </p:nvSpPr>
        <p:spPr>
          <a:xfrm>
            <a:off x="108587" y="1844358"/>
            <a:ext cx="8435975" cy="4248150"/>
          </a:xfrm>
        </p:spPr>
        <p:txBody>
          <a:bodyPr vert="horz" wrap="square" lIns="91440" tIns="45720" rIns="91440" bIns="45720" anchor="t" anchorCtr="0"/>
          <a:lstStyle/>
          <a:p>
            <a:pPr eaLnBrk="1" hangingPunct="1">
              <a:lnSpc>
                <a:spcPct val="150000"/>
              </a:lnSpc>
              <a:buFont typeface="Wingdings" panose="05000000000000000000" pitchFamily="2" charset="2"/>
              <a:buChar char="Ø"/>
            </a:pPr>
            <a:r>
              <a:rPr lang="zh-CN" altLang="en-US" sz="2800" dirty="0">
                <a:solidFill>
                  <a:schemeClr val="dk1">
                    <a:lumMod val="85000"/>
                    <a:lumOff val="15000"/>
                  </a:schemeClr>
                </a:solidFill>
                <a:latin typeface="Times New Roman" panose="02020603050405020304" charset="0"/>
                <a:ea typeface="宋体" panose="02010600030101010101" pitchFamily="2" charset="-122"/>
                <a:cs typeface="华文中宋" panose="02010600040101010101" pitchFamily="2" charset="-122"/>
              </a:rPr>
              <a:t>流动监考完清点监考教师完毕后领取试卷</a:t>
            </a:r>
            <a:endParaRPr lang="en-US" altLang="zh-CN" sz="2800" dirty="0">
              <a:solidFill>
                <a:schemeClr val="dk1">
                  <a:lumMod val="85000"/>
                  <a:lumOff val="15000"/>
                </a:schemeClr>
              </a:solidFill>
              <a:latin typeface="Times New Roman" panose="02020603050405020304" charset="0"/>
              <a:ea typeface="宋体" panose="02010600030101010101" pitchFamily="2" charset="-122"/>
            </a:endParaRPr>
          </a:p>
          <a:p>
            <a:pPr eaLnBrk="1" hangingPunct="1">
              <a:lnSpc>
                <a:spcPct val="150000"/>
              </a:lnSpc>
              <a:buFont typeface="Wingdings" panose="05000000000000000000" pitchFamily="2" charset="2"/>
              <a:buChar char="Ø"/>
            </a:pPr>
            <a:r>
              <a:rPr lang="zh-CN" altLang="en-US" sz="2800" dirty="0">
                <a:solidFill>
                  <a:schemeClr val="dk1">
                    <a:lumMod val="85000"/>
                    <a:lumOff val="15000"/>
                  </a:schemeClr>
                </a:solidFill>
                <a:latin typeface="Times New Roman" panose="02020603050405020304" charset="0"/>
                <a:ea typeface="宋体" panose="02010600030101010101" pitchFamily="2" charset="-122"/>
              </a:rPr>
              <a:t>六级领卷时间-下午</a:t>
            </a:r>
            <a:r>
              <a:rPr lang="zh-CN" altLang="en-US" sz="3200" b="1" dirty="0">
                <a:solidFill>
                  <a:schemeClr val="dk1">
                    <a:lumMod val="85000"/>
                    <a:lumOff val="15000"/>
                  </a:schemeClr>
                </a:solidFill>
                <a:latin typeface="Times New Roman" panose="02020603050405020304" charset="0"/>
                <a:ea typeface="宋体" panose="02010600030101010101" pitchFamily="2" charset="-122"/>
              </a:rPr>
              <a:t>1</a:t>
            </a:r>
            <a:r>
              <a:rPr lang="en-US" altLang="zh-CN" sz="3200" b="1" dirty="0">
                <a:solidFill>
                  <a:schemeClr val="dk1">
                    <a:lumMod val="85000"/>
                    <a:lumOff val="15000"/>
                  </a:schemeClr>
                </a:solidFill>
                <a:latin typeface="Times New Roman" panose="02020603050405020304" charset="0"/>
                <a:ea typeface="宋体" panose="02010600030101010101" pitchFamily="2" charset="-122"/>
              </a:rPr>
              <a:t>3</a:t>
            </a:r>
            <a:r>
              <a:rPr lang="zh-CN" altLang="en-US" sz="3200" b="1" dirty="0">
                <a:solidFill>
                  <a:schemeClr val="dk1">
                    <a:lumMod val="85000"/>
                    <a:lumOff val="15000"/>
                  </a:schemeClr>
                </a:solidFill>
                <a:latin typeface="Times New Roman" panose="02020603050405020304" charset="0"/>
                <a:ea typeface="宋体" panose="02010600030101010101" pitchFamily="2" charset="-122"/>
              </a:rPr>
              <a:t>:</a:t>
            </a:r>
            <a:r>
              <a:rPr lang="en-US" altLang="zh-CN" sz="3200" b="1" dirty="0">
                <a:solidFill>
                  <a:schemeClr val="dk1">
                    <a:lumMod val="85000"/>
                    <a:lumOff val="15000"/>
                  </a:schemeClr>
                </a:solidFill>
                <a:latin typeface="Times New Roman" panose="02020603050405020304" charset="0"/>
                <a:ea typeface="宋体" panose="02010600030101010101" pitchFamily="2" charset="-122"/>
              </a:rPr>
              <a:t>50-14:10</a:t>
            </a:r>
            <a:endParaRPr lang="zh-CN" altLang="en-US" sz="2800" dirty="0">
              <a:solidFill>
                <a:schemeClr val="dk1">
                  <a:lumMod val="85000"/>
                  <a:lumOff val="15000"/>
                </a:schemeClr>
              </a:solidFill>
              <a:latin typeface="Times New Roman" panose="02020603050405020304" charset="0"/>
              <a:ea typeface="宋体" panose="02010600030101010101" pitchFamily="2" charset="-122"/>
            </a:endParaRPr>
          </a:p>
          <a:p>
            <a:pPr eaLnBrk="1" hangingPunct="1">
              <a:lnSpc>
                <a:spcPct val="150000"/>
              </a:lnSpc>
              <a:buFont typeface="Wingdings" panose="05000000000000000000" pitchFamily="2" charset="2"/>
              <a:buChar char="Ø"/>
            </a:pPr>
            <a:r>
              <a:rPr lang="zh-CN" altLang="en-US" sz="2800" dirty="0">
                <a:solidFill>
                  <a:schemeClr val="dk1">
                    <a:lumMod val="85000"/>
                    <a:lumOff val="15000"/>
                  </a:schemeClr>
                </a:solidFill>
                <a:latin typeface="Times New Roman" panose="02020603050405020304" charset="0"/>
                <a:ea typeface="宋体" panose="02010600030101010101" pitchFamily="2" charset="-122"/>
              </a:rPr>
              <a:t>领卷地点：</a:t>
            </a:r>
            <a:r>
              <a:rPr lang="zh-CN" altLang="en-US" sz="3200" b="1" dirty="0">
                <a:solidFill>
                  <a:schemeClr val="dk1">
                    <a:lumMod val="85000"/>
                    <a:lumOff val="15000"/>
                  </a:schemeClr>
                </a:solidFill>
                <a:latin typeface="Times New Roman" panose="02020603050405020304" charset="0"/>
                <a:ea typeface="宋体" panose="02010600030101010101" pitchFamily="2" charset="-122"/>
              </a:rPr>
              <a:t>考务室</a:t>
            </a:r>
            <a:r>
              <a:rPr lang="en-US" altLang="zh-CN" sz="3200" b="1" dirty="0">
                <a:solidFill>
                  <a:schemeClr val="dk1">
                    <a:lumMod val="85000"/>
                    <a:lumOff val="15000"/>
                  </a:schemeClr>
                </a:solidFill>
                <a:latin typeface="Times New Roman" panose="02020603050405020304" charset="0"/>
                <a:ea typeface="宋体" panose="02010600030101010101" pitchFamily="2" charset="-122"/>
              </a:rPr>
              <a:t>B115</a:t>
            </a:r>
            <a:endParaRPr lang="en-US" altLang="zh-CN" sz="3200" b="1" dirty="0">
              <a:solidFill>
                <a:schemeClr val="dk1">
                  <a:lumMod val="85000"/>
                  <a:lumOff val="15000"/>
                </a:schemeClr>
              </a:solidFill>
              <a:latin typeface="Times New Roman" panose="02020603050405020304" charset="0"/>
              <a:ea typeface="宋体" panose="02010600030101010101" pitchFamily="2" charset="-122"/>
            </a:endParaRPr>
          </a:p>
          <a:p>
            <a:pPr eaLnBrk="1" hangingPunct="1">
              <a:lnSpc>
                <a:spcPct val="150000"/>
              </a:lnSpc>
              <a:buFont typeface="Wingdings" panose="05000000000000000000" pitchFamily="2" charset="2"/>
              <a:buChar char="Ø"/>
            </a:pPr>
            <a:r>
              <a:rPr lang="zh-CN" altLang="en-US" sz="3200" dirty="0">
                <a:solidFill>
                  <a:schemeClr val="dk1">
                    <a:lumMod val="85000"/>
                    <a:lumOff val="15000"/>
                  </a:schemeClr>
                </a:solidFill>
                <a:latin typeface="Times New Roman" panose="02020603050405020304" charset="0"/>
                <a:ea typeface="宋体" panose="02010600030101010101" pitchFamily="2" charset="-122"/>
                <a:sym typeface="方正舒体" panose="02010601030101010101" pitchFamily="2" charset="-122"/>
              </a:rPr>
              <a:t>考生人脸识别进场时间：14:</a:t>
            </a:r>
            <a:r>
              <a:rPr lang="en-US" altLang="zh-CN" sz="3200" dirty="0">
                <a:solidFill>
                  <a:schemeClr val="dk1">
                    <a:lumMod val="85000"/>
                    <a:lumOff val="15000"/>
                  </a:schemeClr>
                </a:solidFill>
                <a:latin typeface="Times New Roman" panose="02020603050405020304" charset="0"/>
                <a:ea typeface="宋体" panose="02010600030101010101" pitchFamily="2" charset="-122"/>
                <a:sym typeface="方正舒体" panose="02010601030101010101" pitchFamily="2" charset="-122"/>
              </a:rPr>
              <a:t>00</a:t>
            </a:r>
            <a:endParaRPr lang="en-US" altLang="zh-CN" sz="3200" dirty="0">
              <a:solidFill>
                <a:schemeClr val="dk1">
                  <a:lumMod val="85000"/>
                  <a:lumOff val="15000"/>
                </a:schemeClr>
              </a:solidFill>
              <a:latin typeface="Times New Roman" panose="02020603050405020304" charset="0"/>
              <a:ea typeface="宋体" panose="02010600030101010101" pitchFamily="2" charset="-122"/>
              <a:sym typeface="方正舒体" panose="02010601030101010101" pitchFamily="2" charset="-122"/>
            </a:endParaRPr>
          </a:p>
        </p:txBody>
      </p:sp>
      <p:sp>
        <p:nvSpPr>
          <p:cNvPr id="49156" name="Oval 4"/>
          <p:cNvSpPr>
            <a:spLocks noChangeArrowheads="1"/>
          </p:cNvSpPr>
          <p:nvPr>
            <p:custDataLst>
              <p:tags r:id="rId2"/>
            </p:custDataLst>
          </p:nvPr>
        </p:nvSpPr>
        <p:spPr bwMode="auto">
          <a:xfrm>
            <a:off x="6372200" y="2214245"/>
            <a:ext cx="2468880" cy="2429510"/>
          </a:xfrm>
          <a:prstGeom prst="ellipse">
            <a:avLst/>
          </a:prstGeom>
          <a:blipFill dpi="0" rotWithShape="1">
            <a:blip r:embed="rId3" cstate="print"/>
            <a:srcRect/>
            <a:stretch>
              <a:fillRect b="-2768"/>
            </a:stretch>
          </a:blipFill>
          <a:ln>
            <a:noFill/>
          </a:ln>
          <a:effectLst/>
        </p:spPr>
        <p:txBody>
          <a:bodyPr wrap="none" anchor="ctr"/>
          <a:lstStyle/>
          <a:p>
            <a:endParaRPr lang="zh-CN" altLang="en-US" sz="4000">
              <a:solidFill>
                <a:schemeClr val="dk1"/>
              </a:solidFill>
              <a:latin typeface="Arial" panose="020B0604020202020204" pitchFamily="34" charset="0"/>
              <a:ea typeface="华文行楷" panose="02010800040101010101" pitchFamily="2" charset="-122"/>
            </a:endParaRPr>
          </a:p>
        </p:txBody>
      </p:sp>
      <p:pic>
        <p:nvPicPr>
          <p:cNvPr id="2" name="图片 1"/>
          <p:cNvPicPr/>
          <p:nvPr>
            <p:custDataLst>
              <p:tags r:id="rId4"/>
            </p:custDataLst>
          </p:nvPr>
        </p:nvPicPr>
        <p:blipFill>
          <a:blip r:embed="rId5" r:link="rId6"/>
          <a:stretch>
            <a:fillRect/>
          </a:stretch>
        </p:blipFill>
        <p:spPr>
          <a:xfrm>
            <a:off x="393382" y="217169"/>
            <a:ext cx="1082675" cy="1123599"/>
          </a:xfrm>
          <a:prstGeom prst="rect">
            <a:avLst/>
          </a:prstGeom>
          <a:solidFill>
            <a:schemeClr val="accent2"/>
          </a:solidFill>
          <a:ln w="9525">
            <a:noFill/>
          </a:ln>
        </p:spPr>
      </p:pic>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5297" name="标题 1"/>
          <p:cNvSpPr>
            <a:spLocks noGrp="1"/>
          </p:cNvSpPr>
          <p:nvPr>
            <p:ph type="title" idx="4294967295"/>
          </p:nvPr>
        </p:nvSpPr>
        <p:spPr>
          <a:xfrm>
            <a:off x="179707" y="427355"/>
            <a:ext cx="8828405" cy="685800"/>
          </a:xfrm>
        </p:spPr>
        <p:txBody>
          <a:bodyPr vert="horz" wrap="square" lIns="91440" tIns="45720" rIns="91440" bIns="45720" anchor="b" anchorCtr="0"/>
          <a:lstStyle/>
          <a:p>
            <a:pPr eaLnBrk="1" hangingPunct="1"/>
            <a:r>
              <a:rPr lang="zh-CN" altLang="en-US" sz="4000" b="1" dirty="0">
                <a:solidFill>
                  <a:schemeClr val="accent1"/>
                </a:solidFill>
                <a:latin typeface="Times New Roman" panose="02020603050405020304" charset="0"/>
                <a:ea typeface="微软雅黑" panose="020B0503020204020204" pitchFamily="34" charset="-122"/>
              </a:rPr>
              <a:t>班车安排 </a:t>
            </a:r>
            <a:endParaRPr lang="zh-CN" altLang="en-US" sz="4000" b="1" dirty="0">
              <a:solidFill>
                <a:schemeClr val="accent1"/>
              </a:solidFill>
              <a:latin typeface="Times New Roman" panose="02020603050405020304" charset="0"/>
              <a:ea typeface="微软雅黑" panose="020B0503020204020204" pitchFamily="34" charset="-122"/>
            </a:endParaRPr>
          </a:p>
        </p:txBody>
      </p:sp>
      <p:sp>
        <p:nvSpPr>
          <p:cNvPr id="49155" name="内容占位符 2"/>
          <p:cNvSpPr>
            <a:spLocks noGrp="1"/>
          </p:cNvSpPr>
          <p:nvPr>
            <p:ph idx="4294967295"/>
            <p:custDataLst>
              <p:tags r:id="rId1"/>
            </p:custDataLst>
          </p:nvPr>
        </p:nvSpPr>
        <p:spPr>
          <a:xfrm>
            <a:off x="-110490" y="1844675"/>
            <a:ext cx="8822690" cy="4248150"/>
          </a:xfrm>
        </p:spPr>
        <p:txBody>
          <a:bodyPr vert="horz" wrap="square" lIns="91440" tIns="45720" rIns="91440" bIns="45720" anchor="t" anchorCtr="0"/>
          <a:lstStyle/>
          <a:p>
            <a:pPr>
              <a:lnSpc>
                <a:spcPts val="4300"/>
              </a:lnSpc>
            </a:pPr>
            <a:endParaRPr lang="en-US" altLang="zh-CN" sz="2800" b="1" dirty="0">
              <a:solidFill>
                <a:schemeClr val="dk1">
                  <a:lumMod val="85000"/>
                  <a:lumOff val="15000"/>
                </a:schemeClr>
              </a:solidFill>
              <a:latin typeface="Times New Roman" panose="02020603050405020304" charset="0"/>
              <a:ea typeface="宋体" panose="02010600030101010101" pitchFamily="2" charset="-122"/>
            </a:endParaRPr>
          </a:p>
          <a:p>
            <a:pPr>
              <a:lnSpc>
                <a:spcPts val="4300"/>
              </a:lnSpc>
            </a:pPr>
            <a:r>
              <a:rPr lang="zh-CN" altLang="en-US" sz="2800" b="1" dirty="0">
                <a:solidFill>
                  <a:schemeClr val="dk1">
                    <a:lumMod val="85000"/>
                    <a:lumOff val="15000"/>
                  </a:schemeClr>
                </a:solidFill>
                <a:latin typeface="Times New Roman" panose="02020603050405020304" charset="0"/>
                <a:ea typeface="宋体" panose="02010600030101010101" pitchFamily="2" charset="-122"/>
              </a:rPr>
              <a:t>星期五下午禾粤班车延迟至</a:t>
            </a:r>
            <a:r>
              <a:rPr lang="en-US" altLang="zh-CN" sz="2800" b="1" dirty="0">
                <a:solidFill>
                  <a:schemeClr val="dk1">
                    <a:lumMod val="85000"/>
                    <a:lumOff val="15000"/>
                  </a:schemeClr>
                </a:solidFill>
                <a:latin typeface="Times New Roman" panose="02020603050405020304" charset="0"/>
                <a:ea typeface="宋体" panose="02010600030101010101" pitchFamily="2" charset="-122"/>
              </a:rPr>
              <a:t>18:00</a:t>
            </a:r>
            <a:r>
              <a:rPr lang="zh-CN" altLang="en-US" sz="2800" b="1" dirty="0">
                <a:solidFill>
                  <a:schemeClr val="dk1">
                    <a:lumMod val="85000"/>
                    <a:lumOff val="15000"/>
                  </a:schemeClr>
                </a:solidFill>
                <a:latin typeface="Times New Roman" panose="02020603050405020304" charset="0"/>
                <a:ea typeface="宋体" panose="02010600030101010101" pitchFamily="2" charset="-122"/>
              </a:rPr>
              <a:t>发车</a:t>
            </a:r>
            <a:endParaRPr lang="en-US" altLang="zh-CN" sz="2800" b="1" dirty="0">
              <a:solidFill>
                <a:schemeClr val="dk1">
                  <a:lumMod val="85000"/>
                  <a:lumOff val="15000"/>
                </a:schemeClr>
              </a:solidFill>
              <a:latin typeface="Times New Roman" panose="02020603050405020304" charset="0"/>
              <a:ea typeface="宋体" panose="02010600030101010101" pitchFamily="2" charset="-122"/>
            </a:endParaRPr>
          </a:p>
          <a:p>
            <a:pPr>
              <a:lnSpc>
                <a:spcPts val="4300"/>
              </a:lnSpc>
            </a:pPr>
            <a:r>
              <a:rPr lang="zh-CN" altLang="en-US" sz="2800" b="1" dirty="0">
                <a:solidFill>
                  <a:schemeClr val="dk1">
                    <a:lumMod val="85000"/>
                    <a:lumOff val="15000"/>
                  </a:schemeClr>
                </a:solidFill>
                <a:latin typeface="Times New Roman" panose="02020603050405020304" charset="0"/>
                <a:ea typeface="宋体" panose="02010600030101010101" pitchFamily="2" charset="-122"/>
              </a:rPr>
              <a:t>考试当天（</a:t>
            </a:r>
            <a:r>
              <a:rPr lang="en-US" altLang="zh-CN" sz="2800" b="1" dirty="0">
                <a:solidFill>
                  <a:schemeClr val="dk1">
                    <a:lumMod val="85000"/>
                    <a:lumOff val="15000"/>
                  </a:schemeClr>
                </a:solidFill>
                <a:latin typeface="Times New Roman" panose="02020603050405020304" charset="0"/>
                <a:ea typeface="宋体" panose="02010600030101010101" pitchFamily="2" charset="-122"/>
              </a:rPr>
              <a:t>12</a:t>
            </a:r>
            <a:r>
              <a:rPr lang="zh-CN" altLang="en-US" sz="2800" b="1" dirty="0">
                <a:solidFill>
                  <a:schemeClr val="dk1">
                    <a:lumMod val="85000"/>
                    <a:lumOff val="15000"/>
                  </a:schemeClr>
                </a:solidFill>
                <a:latin typeface="Times New Roman" panose="02020603050405020304" charset="0"/>
                <a:ea typeface="宋体" panose="02010600030101010101" pitchFamily="2" charset="-122"/>
              </a:rPr>
              <a:t>月</a:t>
            </a:r>
            <a:r>
              <a:rPr lang="en-US" altLang="zh-CN" sz="2800" b="1" dirty="0">
                <a:solidFill>
                  <a:schemeClr val="dk1">
                    <a:lumMod val="85000"/>
                    <a:lumOff val="15000"/>
                  </a:schemeClr>
                </a:solidFill>
                <a:latin typeface="Times New Roman" panose="02020603050405020304" charset="0"/>
                <a:ea typeface="宋体" panose="02010600030101010101" pitchFamily="2" charset="-122"/>
              </a:rPr>
              <a:t>16</a:t>
            </a:r>
            <a:r>
              <a:rPr lang="zh-CN" altLang="en-US" sz="2800" b="1" dirty="0">
                <a:solidFill>
                  <a:schemeClr val="dk1">
                    <a:lumMod val="85000"/>
                    <a:lumOff val="15000"/>
                  </a:schemeClr>
                </a:solidFill>
                <a:latin typeface="Times New Roman" panose="02020603050405020304" charset="0"/>
                <a:ea typeface="宋体" panose="02010600030101010101" pitchFamily="2" charset="-122"/>
              </a:rPr>
              <a:t>日）禾粤 </a:t>
            </a:r>
            <a:r>
              <a:rPr lang="en-US" altLang="zh-CN" sz="2800" b="1" dirty="0">
                <a:solidFill>
                  <a:schemeClr val="dk1">
                    <a:lumMod val="85000"/>
                    <a:lumOff val="15000"/>
                  </a:schemeClr>
                </a:solidFill>
                <a:latin typeface="Times New Roman" panose="02020603050405020304" charset="0"/>
                <a:ea typeface="宋体" panose="02010600030101010101" pitchFamily="2" charset="-122"/>
              </a:rPr>
              <a:t>7:30</a:t>
            </a:r>
            <a:r>
              <a:rPr lang="zh-CN" altLang="en-US" sz="2800" b="1" dirty="0">
                <a:solidFill>
                  <a:schemeClr val="dk1">
                    <a:lumMod val="85000"/>
                    <a:lumOff val="15000"/>
                  </a:schemeClr>
                </a:solidFill>
                <a:latin typeface="Times New Roman" panose="02020603050405020304" charset="0"/>
                <a:ea typeface="宋体" panose="02010600030101010101" pitchFamily="2" charset="-122"/>
              </a:rPr>
              <a:t>，回程</a:t>
            </a:r>
            <a:r>
              <a:rPr lang="en-US" altLang="zh-CN" sz="2800" b="1" dirty="0">
                <a:solidFill>
                  <a:schemeClr val="dk1">
                    <a:lumMod val="85000"/>
                    <a:lumOff val="15000"/>
                  </a:schemeClr>
                </a:solidFill>
                <a:latin typeface="Times New Roman" panose="02020603050405020304" charset="0"/>
                <a:ea typeface="宋体" panose="02010600030101010101" pitchFamily="2" charset="-122"/>
              </a:rPr>
              <a:t>12:10</a:t>
            </a:r>
            <a:r>
              <a:rPr lang="zh-CN" altLang="en-US" sz="2800" b="1" dirty="0">
                <a:solidFill>
                  <a:schemeClr val="dk1">
                    <a:lumMod val="85000"/>
                    <a:lumOff val="15000"/>
                  </a:schemeClr>
                </a:solidFill>
                <a:latin typeface="Times New Roman" panose="02020603050405020304" charset="0"/>
                <a:ea typeface="宋体" panose="02010600030101010101" pitchFamily="2" charset="-122"/>
              </a:rPr>
              <a:t>和</a:t>
            </a:r>
            <a:r>
              <a:rPr lang="en-US" altLang="zh-CN" sz="2800" b="1" dirty="0">
                <a:solidFill>
                  <a:schemeClr val="dk1">
                    <a:lumMod val="85000"/>
                    <a:lumOff val="15000"/>
                  </a:schemeClr>
                </a:solidFill>
                <a:latin typeface="Times New Roman" panose="02020603050405020304" charset="0"/>
                <a:ea typeface="宋体" panose="02010600030101010101" pitchFamily="2" charset="-122"/>
              </a:rPr>
              <a:t>18:10</a:t>
            </a:r>
            <a:endParaRPr lang="en-US" altLang="zh-CN" sz="2800" b="1" dirty="0">
              <a:solidFill>
                <a:schemeClr val="dk1">
                  <a:lumMod val="85000"/>
                  <a:lumOff val="15000"/>
                </a:schemeClr>
              </a:solidFill>
              <a:latin typeface="Times New Roman" panose="02020603050405020304" charset="0"/>
              <a:ea typeface="宋体" panose="02010600030101010101" pitchFamily="2" charset="-122"/>
            </a:endParaRPr>
          </a:p>
          <a:p>
            <a:pPr>
              <a:lnSpc>
                <a:spcPts val="4300"/>
              </a:lnSpc>
            </a:pPr>
            <a:r>
              <a:rPr lang="zh-CN" altLang="en-US" sz="2800" b="1" dirty="0">
                <a:solidFill>
                  <a:schemeClr val="dk1">
                    <a:lumMod val="85000"/>
                    <a:lumOff val="15000"/>
                  </a:schemeClr>
                </a:solidFill>
                <a:latin typeface="Times New Roman" panose="02020603050405020304" charset="0"/>
                <a:ea typeface="宋体" panose="02010600030101010101" pitchFamily="2" charset="-122"/>
              </a:rPr>
              <a:t>考试当天（</a:t>
            </a:r>
            <a:r>
              <a:rPr lang="en-US" altLang="zh-CN" sz="2800" b="1" dirty="0">
                <a:solidFill>
                  <a:schemeClr val="dk1">
                    <a:lumMod val="85000"/>
                    <a:lumOff val="15000"/>
                  </a:schemeClr>
                </a:solidFill>
                <a:latin typeface="Times New Roman" panose="02020603050405020304" charset="0"/>
                <a:ea typeface="宋体" panose="02010600030101010101" pitchFamily="2" charset="-122"/>
              </a:rPr>
              <a:t>12</a:t>
            </a:r>
            <a:r>
              <a:rPr lang="zh-CN" altLang="en-US" sz="2800" b="1" dirty="0">
                <a:solidFill>
                  <a:schemeClr val="dk1">
                    <a:lumMod val="85000"/>
                    <a:lumOff val="15000"/>
                  </a:schemeClr>
                </a:solidFill>
                <a:latin typeface="Times New Roman" panose="02020603050405020304" charset="0"/>
                <a:ea typeface="宋体" panose="02010600030101010101" pitchFamily="2" charset="-122"/>
              </a:rPr>
              <a:t>月</a:t>
            </a:r>
            <a:r>
              <a:rPr lang="en-US" altLang="zh-CN" sz="2800" b="1" dirty="0">
                <a:solidFill>
                  <a:schemeClr val="dk1">
                    <a:lumMod val="85000"/>
                    <a:lumOff val="15000"/>
                  </a:schemeClr>
                </a:solidFill>
                <a:latin typeface="Times New Roman" panose="02020603050405020304" charset="0"/>
                <a:ea typeface="宋体" panose="02010600030101010101" pitchFamily="2" charset="-122"/>
              </a:rPr>
              <a:t>16</a:t>
            </a:r>
            <a:r>
              <a:rPr lang="zh-CN" altLang="en-US" sz="2800" b="1" dirty="0">
                <a:solidFill>
                  <a:schemeClr val="dk1">
                    <a:lumMod val="85000"/>
                    <a:lumOff val="15000"/>
                  </a:schemeClr>
                </a:solidFill>
                <a:latin typeface="Times New Roman" panose="02020603050405020304" charset="0"/>
                <a:ea typeface="宋体" panose="02010600030101010101" pitchFamily="2" charset="-122"/>
              </a:rPr>
              <a:t>日）桂城 </a:t>
            </a:r>
            <a:r>
              <a:rPr lang="en-US" altLang="zh-CN" sz="2800" b="1" dirty="0">
                <a:solidFill>
                  <a:schemeClr val="dk1">
                    <a:lumMod val="85000"/>
                    <a:lumOff val="15000"/>
                  </a:schemeClr>
                </a:solidFill>
                <a:latin typeface="Times New Roman" panose="02020603050405020304" charset="0"/>
                <a:ea typeface="宋体" panose="02010600030101010101" pitchFamily="2" charset="-122"/>
              </a:rPr>
              <a:t>7:00</a:t>
            </a:r>
            <a:r>
              <a:rPr lang="zh-CN" altLang="en-US" sz="2800" b="1" dirty="0">
                <a:solidFill>
                  <a:schemeClr val="dk1">
                    <a:lumMod val="85000"/>
                    <a:lumOff val="15000"/>
                  </a:schemeClr>
                </a:solidFill>
                <a:latin typeface="Times New Roman" panose="02020603050405020304" charset="0"/>
                <a:ea typeface="宋体" panose="02010600030101010101" pitchFamily="2" charset="-122"/>
              </a:rPr>
              <a:t> ，回程</a:t>
            </a:r>
            <a:r>
              <a:rPr lang="en-US" altLang="zh-CN" sz="2800" b="1" dirty="0">
                <a:solidFill>
                  <a:schemeClr val="dk1">
                    <a:lumMod val="85000"/>
                    <a:lumOff val="15000"/>
                  </a:schemeClr>
                </a:solidFill>
                <a:latin typeface="Times New Roman" panose="02020603050405020304" charset="0"/>
                <a:ea typeface="宋体" panose="02010600030101010101" pitchFamily="2" charset="-122"/>
              </a:rPr>
              <a:t>18:10</a:t>
            </a:r>
            <a:endParaRPr lang="en-US" altLang="zh-CN" sz="2800" b="1" dirty="0">
              <a:solidFill>
                <a:schemeClr val="dk1">
                  <a:lumMod val="85000"/>
                  <a:lumOff val="15000"/>
                </a:schemeClr>
              </a:solidFill>
              <a:latin typeface="Times New Roman" panose="02020603050405020304" charset="0"/>
              <a:ea typeface="宋体" panose="02010600030101010101" pitchFamily="2" charset="-122"/>
            </a:endParaRPr>
          </a:p>
          <a:p>
            <a:pPr>
              <a:lnSpc>
                <a:spcPts val="4300"/>
              </a:lnSpc>
            </a:pPr>
            <a:r>
              <a:rPr lang="zh-CN" altLang="en-US" sz="2800" b="1" dirty="0">
                <a:solidFill>
                  <a:schemeClr val="dk1">
                    <a:lumMod val="85000"/>
                    <a:lumOff val="15000"/>
                  </a:schemeClr>
                </a:solidFill>
                <a:latin typeface="Times New Roman" panose="02020603050405020304" charset="0"/>
                <a:ea typeface="宋体" panose="02010600030101010101" pitchFamily="2" charset="-122"/>
              </a:rPr>
              <a:t>考试当天（</a:t>
            </a:r>
            <a:r>
              <a:rPr lang="en-US" altLang="zh-CN" sz="2800" b="1" dirty="0">
                <a:solidFill>
                  <a:schemeClr val="dk1">
                    <a:lumMod val="85000"/>
                    <a:lumOff val="15000"/>
                  </a:schemeClr>
                </a:solidFill>
                <a:latin typeface="Times New Roman" panose="02020603050405020304" charset="0"/>
                <a:ea typeface="宋体" panose="02010600030101010101" pitchFamily="2" charset="-122"/>
              </a:rPr>
              <a:t>12</a:t>
            </a:r>
            <a:r>
              <a:rPr lang="zh-CN" altLang="en-US" sz="2800" b="1" dirty="0">
                <a:solidFill>
                  <a:schemeClr val="dk1">
                    <a:lumMod val="85000"/>
                    <a:lumOff val="15000"/>
                  </a:schemeClr>
                </a:solidFill>
                <a:latin typeface="Times New Roman" panose="02020603050405020304" charset="0"/>
                <a:ea typeface="宋体" panose="02010600030101010101" pitchFamily="2" charset="-122"/>
              </a:rPr>
              <a:t>月</a:t>
            </a:r>
            <a:r>
              <a:rPr lang="en-US" altLang="zh-CN" sz="2800" b="1" dirty="0">
                <a:solidFill>
                  <a:schemeClr val="dk1">
                    <a:lumMod val="85000"/>
                    <a:lumOff val="15000"/>
                  </a:schemeClr>
                </a:solidFill>
                <a:latin typeface="Times New Roman" panose="02020603050405020304" charset="0"/>
                <a:ea typeface="宋体" panose="02010600030101010101" pitchFamily="2" charset="-122"/>
              </a:rPr>
              <a:t>16</a:t>
            </a:r>
            <a:r>
              <a:rPr lang="zh-CN" altLang="en-US" sz="2800" b="1" dirty="0">
                <a:solidFill>
                  <a:schemeClr val="dk1">
                    <a:lumMod val="85000"/>
                    <a:lumOff val="15000"/>
                  </a:schemeClr>
                </a:solidFill>
                <a:latin typeface="Times New Roman" panose="02020603050405020304" charset="0"/>
                <a:ea typeface="宋体" panose="02010600030101010101" pitchFamily="2" charset="-122"/>
              </a:rPr>
              <a:t>日）广州 </a:t>
            </a:r>
            <a:r>
              <a:rPr lang="en-US" altLang="zh-CN" sz="2800" b="1" dirty="0">
                <a:solidFill>
                  <a:schemeClr val="dk1">
                    <a:lumMod val="85000"/>
                    <a:lumOff val="15000"/>
                  </a:schemeClr>
                </a:solidFill>
                <a:latin typeface="Times New Roman" panose="02020603050405020304" charset="0"/>
                <a:ea typeface="宋体" panose="02010600030101010101" pitchFamily="2" charset="-122"/>
              </a:rPr>
              <a:t>6:50</a:t>
            </a:r>
            <a:r>
              <a:rPr lang="zh-CN" altLang="en-US" sz="2800" b="1" dirty="0">
                <a:solidFill>
                  <a:schemeClr val="dk1">
                    <a:lumMod val="85000"/>
                    <a:lumOff val="15000"/>
                  </a:schemeClr>
                </a:solidFill>
                <a:latin typeface="Times New Roman" panose="02020603050405020304" charset="0"/>
                <a:ea typeface="宋体" panose="02010600030101010101" pitchFamily="2" charset="-122"/>
              </a:rPr>
              <a:t> ，回程</a:t>
            </a:r>
            <a:r>
              <a:rPr lang="en-US" altLang="zh-CN" sz="2800" b="1" dirty="0">
                <a:solidFill>
                  <a:schemeClr val="dk1">
                    <a:lumMod val="85000"/>
                    <a:lumOff val="15000"/>
                  </a:schemeClr>
                </a:solidFill>
                <a:latin typeface="Times New Roman" panose="02020603050405020304" charset="0"/>
                <a:ea typeface="宋体" panose="02010600030101010101" pitchFamily="2" charset="-122"/>
              </a:rPr>
              <a:t>18:10</a:t>
            </a:r>
            <a:endParaRPr lang="en-US" altLang="zh-CN" sz="2800" b="1" dirty="0">
              <a:solidFill>
                <a:schemeClr val="dk1">
                  <a:lumMod val="85000"/>
                  <a:lumOff val="15000"/>
                </a:schemeClr>
              </a:solidFill>
              <a:latin typeface="Times New Roman" panose="02020603050405020304" charset="0"/>
              <a:ea typeface="宋体" panose="02010600030101010101" pitchFamily="2" charset="-122"/>
            </a:endParaRPr>
          </a:p>
          <a:p>
            <a:pPr>
              <a:lnSpc>
                <a:spcPts val="4300"/>
              </a:lnSpc>
            </a:pPr>
            <a:r>
              <a:rPr lang="zh-CN" altLang="en-US" sz="2800" b="1" dirty="0">
                <a:solidFill>
                  <a:srgbClr val="FF0000"/>
                </a:solidFill>
                <a:latin typeface="Times New Roman" panose="02020603050405020304" charset="0"/>
                <a:ea typeface="宋体" panose="02010600030101010101" pitchFamily="2" charset="-122"/>
              </a:rPr>
              <a:t>最终发车时间以后勤保障部邮件通知为准</a:t>
            </a:r>
            <a:endParaRPr lang="en-US" altLang="zh-CN" sz="2800" b="1" dirty="0">
              <a:solidFill>
                <a:srgbClr val="FF0000"/>
              </a:solidFill>
              <a:latin typeface="Times New Roman" panose="02020603050405020304" charset="0"/>
              <a:ea typeface="宋体" panose="02010600030101010101" pitchFamily="2" charset="-122"/>
            </a:endParaRPr>
          </a:p>
        </p:txBody>
      </p:sp>
      <p:sp>
        <p:nvSpPr>
          <p:cNvPr id="49156" name="Oval 4"/>
          <p:cNvSpPr>
            <a:spLocks noChangeArrowheads="1"/>
          </p:cNvSpPr>
          <p:nvPr>
            <p:custDataLst>
              <p:tags r:id="rId2"/>
            </p:custDataLst>
          </p:nvPr>
        </p:nvSpPr>
        <p:spPr bwMode="auto">
          <a:xfrm>
            <a:off x="6272175" y="629603"/>
            <a:ext cx="2468880" cy="2429510"/>
          </a:xfrm>
          <a:prstGeom prst="ellipse">
            <a:avLst/>
          </a:prstGeom>
          <a:blipFill dpi="0" rotWithShape="1">
            <a:blip r:embed="rId3" cstate="print"/>
            <a:srcRect/>
            <a:stretch>
              <a:fillRect b="-2768"/>
            </a:stretch>
          </a:blipFill>
          <a:ln>
            <a:noFill/>
          </a:ln>
          <a:effectLst/>
        </p:spPr>
        <p:txBody>
          <a:bodyPr wrap="none" anchor="ctr"/>
          <a:lstStyle/>
          <a:p>
            <a:endParaRPr lang="zh-CN" altLang="en-US" sz="4000">
              <a:solidFill>
                <a:schemeClr val="dk1"/>
              </a:solidFill>
              <a:latin typeface="Arial" panose="020B0604020202020204" pitchFamily="34" charset="0"/>
              <a:ea typeface="华文行楷" panose="02010800040101010101" pitchFamily="2" charset="-122"/>
            </a:endParaRPr>
          </a:p>
        </p:txBody>
      </p:sp>
      <p:pic>
        <p:nvPicPr>
          <p:cNvPr id="2" name="图片 1"/>
          <p:cNvPicPr/>
          <p:nvPr>
            <p:custDataLst>
              <p:tags r:id="rId4"/>
            </p:custDataLst>
          </p:nvPr>
        </p:nvPicPr>
        <p:blipFill>
          <a:blip r:embed="rId5" r:link="rId6"/>
          <a:stretch>
            <a:fillRect/>
          </a:stretch>
        </p:blipFill>
        <p:spPr>
          <a:xfrm>
            <a:off x="393382" y="217169"/>
            <a:ext cx="1082675" cy="1123599"/>
          </a:xfrm>
          <a:prstGeom prst="rect">
            <a:avLst/>
          </a:prstGeom>
          <a:solidFill>
            <a:schemeClr val="accent2"/>
          </a:solidFill>
          <a:ln w="9525">
            <a:noFill/>
          </a:ln>
        </p:spPr>
      </p:pic>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5297" name="标题 1"/>
          <p:cNvSpPr>
            <a:spLocks noGrp="1"/>
          </p:cNvSpPr>
          <p:nvPr>
            <p:ph type="title" idx="4294967295"/>
          </p:nvPr>
        </p:nvSpPr>
        <p:spPr>
          <a:xfrm>
            <a:off x="1619672" y="466278"/>
            <a:ext cx="4536504" cy="658466"/>
          </a:xfrm>
        </p:spPr>
        <p:txBody>
          <a:bodyPr vert="horz" wrap="square" lIns="91440" tIns="45720" rIns="91440" bIns="45720" anchor="b" anchorCtr="0"/>
          <a:lstStyle/>
          <a:p>
            <a:pPr eaLnBrk="1" hangingPunct="1"/>
            <a:r>
              <a:rPr lang="zh-CN" altLang="en-US" sz="4000" b="1" dirty="0">
                <a:solidFill>
                  <a:schemeClr val="accent1"/>
                </a:solidFill>
                <a:latin typeface="Times New Roman" panose="02020603050405020304" charset="0"/>
                <a:ea typeface="微软雅黑" panose="020B0503020204020204" pitchFamily="34" charset="-122"/>
              </a:rPr>
              <a:t>重点事项重申</a:t>
            </a:r>
            <a:endParaRPr lang="zh-CN" altLang="en-US" sz="4000" b="1" dirty="0">
              <a:solidFill>
                <a:schemeClr val="accent1"/>
              </a:solidFill>
              <a:latin typeface="Times New Roman" panose="02020603050405020304" charset="0"/>
              <a:ea typeface="微软雅黑" panose="020B0503020204020204" pitchFamily="34" charset="-122"/>
            </a:endParaRPr>
          </a:p>
        </p:txBody>
      </p:sp>
      <p:sp>
        <p:nvSpPr>
          <p:cNvPr id="49155" name="内容占位符 2"/>
          <p:cNvSpPr>
            <a:spLocks noGrp="1"/>
          </p:cNvSpPr>
          <p:nvPr>
            <p:ph idx="4294967295"/>
            <p:custDataLst>
              <p:tags r:id="rId1"/>
            </p:custDataLst>
          </p:nvPr>
        </p:nvSpPr>
        <p:spPr>
          <a:xfrm>
            <a:off x="251460" y="1340485"/>
            <a:ext cx="8641080" cy="5530215"/>
          </a:xfrm>
        </p:spPr>
        <p:txBody>
          <a:bodyPr vert="horz" wrap="square" lIns="91440" tIns="45720" rIns="91440" bIns="45720" anchor="t" anchorCtr="0"/>
          <a:lstStyle/>
          <a:p>
            <a:pPr latinLnBrk="0">
              <a:lnSpc>
                <a:spcPts val="4000"/>
              </a:lnSpc>
              <a:spcBef>
                <a:spcPts val="0"/>
              </a:spcBef>
            </a:pPr>
            <a:r>
              <a:rPr lang="zh-CN" altLang="en-US" sz="2000" b="1" dirty="0">
                <a:solidFill>
                  <a:schemeClr val="dk1">
                    <a:lumMod val="85000"/>
                    <a:lumOff val="15000"/>
                  </a:schemeClr>
                </a:solidFill>
                <a:latin typeface="Times New Roman" panose="02020603050405020304" charset="0"/>
                <a:ea typeface="宋体" panose="02010600030101010101" pitchFamily="2" charset="-122"/>
              </a:rPr>
              <a:t>考试全过程禁止拍照、录像；严禁将考试相关材料、证件拍照上网</a:t>
            </a:r>
            <a:endParaRPr lang="en-US" altLang="zh-CN" sz="2000" b="1" dirty="0">
              <a:solidFill>
                <a:schemeClr val="dk1">
                  <a:lumMod val="85000"/>
                  <a:lumOff val="15000"/>
                </a:schemeClr>
              </a:solidFill>
              <a:latin typeface="Times New Roman" panose="02020603050405020304" charset="0"/>
              <a:ea typeface="宋体" panose="02010600030101010101" pitchFamily="2" charset="-122"/>
            </a:endParaRPr>
          </a:p>
          <a:p>
            <a:pPr latinLnBrk="0">
              <a:lnSpc>
                <a:spcPts val="4000"/>
              </a:lnSpc>
              <a:spcBef>
                <a:spcPts val="0"/>
              </a:spcBef>
            </a:pPr>
            <a:r>
              <a:rPr lang="en-US" altLang="zh-CN" sz="2000" b="1" dirty="0">
                <a:solidFill>
                  <a:schemeClr val="dk1">
                    <a:lumMod val="85000"/>
                    <a:lumOff val="15000"/>
                  </a:schemeClr>
                </a:solidFill>
                <a:latin typeface="Times New Roman" panose="02020603050405020304" charset="0"/>
                <a:ea typeface="宋体" panose="02010600030101010101" pitchFamily="2" charset="-122"/>
              </a:rPr>
              <a:t>12</a:t>
            </a:r>
            <a:r>
              <a:rPr lang="zh-CN" altLang="en-US" sz="2000" b="1" dirty="0">
                <a:solidFill>
                  <a:schemeClr val="dk1">
                    <a:lumMod val="85000"/>
                    <a:lumOff val="15000"/>
                  </a:schemeClr>
                </a:solidFill>
                <a:latin typeface="Times New Roman" panose="02020603050405020304" charset="0"/>
                <a:ea typeface="宋体" panose="02010600030101010101" pitchFamily="2" charset="-122"/>
              </a:rPr>
              <a:t>月</a:t>
            </a:r>
            <a:r>
              <a:rPr lang="en-US" altLang="zh-CN" sz="2000" b="1" dirty="0">
                <a:solidFill>
                  <a:schemeClr val="dk1">
                    <a:lumMod val="85000"/>
                    <a:lumOff val="15000"/>
                  </a:schemeClr>
                </a:solidFill>
                <a:latin typeface="Times New Roman" panose="02020603050405020304" charset="0"/>
                <a:ea typeface="宋体" panose="02010600030101010101" pitchFamily="2" charset="-122"/>
              </a:rPr>
              <a:t>15</a:t>
            </a:r>
            <a:r>
              <a:rPr lang="zh-CN" altLang="en-US" sz="2000" b="1" dirty="0">
                <a:solidFill>
                  <a:schemeClr val="dk1">
                    <a:lumMod val="85000"/>
                    <a:lumOff val="15000"/>
                  </a:schemeClr>
                </a:solidFill>
                <a:latin typeface="Times New Roman" panose="02020603050405020304" charset="0"/>
                <a:ea typeface="宋体" panose="02010600030101010101" pitchFamily="2" charset="-122"/>
              </a:rPr>
              <a:t>日</a:t>
            </a:r>
            <a:r>
              <a:rPr lang="zh-CN" altLang="zh-CN" sz="2000" b="1" dirty="0">
                <a:solidFill>
                  <a:schemeClr val="dk1">
                    <a:lumMod val="85000"/>
                    <a:lumOff val="15000"/>
                  </a:schemeClr>
                </a:solidFill>
                <a:latin typeface="Times New Roman" panose="02020603050405020304" charset="0"/>
                <a:ea typeface="宋体" panose="02010600030101010101" pitchFamily="2" charset="-122"/>
              </a:rPr>
              <a:t>布置考场必须经流动监考检查后才能封场</a:t>
            </a:r>
            <a:endParaRPr lang="zh-CN" altLang="zh-CN" sz="2000" dirty="0">
              <a:solidFill>
                <a:schemeClr val="dk1">
                  <a:lumMod val="85000"/>
                  <a:lumOff val="15000"/>
                </a:schemeClr>
              </a:solidFill>
              <a:latin typeface="Times New Roman" panose="02020603050405020304" charset="0"/>
              <a:ea typeface="宋体" panose="02010600030101010101" pitchFamily="2" charset="-122"/>
            </a:endParaRPr>
          </a:p>
          <a:p>
            <a:pPr latinLnBrk="0">
              <a:lnSpc>
                <a:spcPts val="4000"/>
              </a:lnSpc>
              <a:spcBef>
                <a:spcPts val="0"/>
              </a:spcBef>
            </a:pPr>
            <a:r>
              <a:rPr lang="en-US" altLang="zh-CN" sz="2400" b="1" dirty="0">
                <a:solidFill>
                  <a:srgbClr val="FF0000"/>
                </a:solidFill>
                <a:latin typeface="Times New Roman" panose="02020603050405020304" charset="0"/>
                <a:ea typeface="宋体" panose="02010600030101010101" pitchFamily="2" charset="-122"/>
              </a:rPr>
              <a:t>12</a:t>
            </a:r>
            <a:r>
              <a:rPr lang="zh-CN" altLang="zh-CN" sz="2400" b="1" dirty="0">
                <a:solidFill>
                  <a:srgbClr val="FF0000"/>
                </a:solidFill>
                <a:latin typeface="Times New Roman" panose="02020603050405020304" charset="0"/>
                <a:ea typeface="宋体" panose="02010600030101010101" pitchFamily="2" charset="-122"/>
              </a:rPr>
              <a:t>月</a:t>
            </a:r>
            <a:r>
              <a:rPr lang="en-US" altLang="zh-CN" sz="2400" b="1" dirty="0">
                <a:solidFill>
                  <a:srgbClr val="FF0000"/>
                </a:solidFill>
                <a:latin typeface="Times New Roman" panose="02020603050405020304" charset="0"/>
                <a:ea typeface="宋体" panose="02010600030101010101" pitchFamily="2" charset="-122"/>
              </a:rPr>
              <a:t>16</a:t>
            </a:r>
            <a:r>
              <a:rPr lang="zh-CN" altLang="zh-CN" sz="2400" b="1" dirty="0">
                <a:solidFill>
                  <a:srgbClr val="FF0000"/>
                </a:solidFill>
                <a:latin typeface="Times New Roman" panose="02020603050405020304" charset="0"/>
                <a:ea typeface="宋体" panose="02010600030101010101" pitchFamily="2" charset="-122"/>
              </a:rPr>
              <a:t>日</a:t>
            </a:r>
            <a:r>
              <a:rPr lang="zh-CN" altLang="en-US" sz="2400" b="1" dirty="0">
                <a:solidFill>
                  <a:srgbClr val="FF0000"/>
                </a:solidFill>
                <a:latin typeface="Times New Roman" panose="02020603050405020304" charset="0"/>
                <a:ea typeface="宋体" panose="02010600030101010101" pitchFamily="2" charset="-122"/>
              </a:rPr>
              <a:t>上午</a:t>
            </a:r>
            <a:r>
              <a:rPr lang="en-US" altLang="zh-CN" sz="2400" b="1" dirty="0">
                <a:solidFill>
                  <a:srgbClr val="FF0000"/>
                </a:solidFill>
                <a:latin typeface="Times New Roman" panose="02020603050405020304" charset="0"/>
                <a:ea typeface="宋体" panose="02010600030101010101" pitchFamily="2" charset="-122"/>
              </a:rPr>
              <a:t>8:00</a:t>
            </a:r>
            <a:r>
              <a:rPr lang="zh-CN" altLang="en-US" sz="2400" b="1" dirty="0">
                <a:solidFill>
                  <a:srgbClr val="FF0000"/>
                </a:solidFill>
                <a:latin typeface="Times New Roman" panose="02020603050405020304" charset="0"/>
                <a:ea typeface="宋体" panose="02010600030101010101" pitchFamily="2" charset="-122"/>
              </a:rPr>
              <a:t>（流动监考</a:t>
            </a:r>
            <a:r>
              <a:rPr lang="en-US" altLang="zh-CN" sz="2400" b="1" dirty="0">
                <a:solidFill>
                  <a:srgbClr val="FF0000"/>
                </a:solidFill>
                <a:latin typeface="Times New Roman" panose="02020603050405020304" charset="0"/>
                <a:ea typeface="宋体" panose="02010600030101010101" pitchFamily="2" charset="-122"/>
              </a:rPr>
              <a:t>7:45 </a:t>
            </a:r>
            <a:r>
              <a:rPr lang="zh-CN" altLang="en-US" sz="2400" b="1" dirty="0">
                <a:solidFill>
                  <a:srgbClr val="FF0000"/>
                </a:solidFill>
                <a:latin typeface="Times New Roman" panose="02020603050405020304" charset="0"/>
                <a:ea typeface="宋体" panose="02010600030101010101" pitchFamily="2" charset="-122"/>
              </a:rPr>
              <a:t>），下午</a:t>
            </a:r>
            <a:r>
              <a:rPr lang="en-US" altLang="zh-CN" sz="2400" b="1" dirty="0">
                <a:solidFill>
                  <a:srgbClr val="FF0000"/>
                </a:solidFill>
                <a:latin typeface="Times New Roman" panose="02020603050405020304" charset="0"/>
                <a:ea typeface="宋体" panose="02010600030101010101" pitchFamily="2" charset="-122"/>
              </a:rPr>
              <a:t>14:00</a:t>
            </a:r>
            <a:r>
              <a:rPr lang="zh-CN" altLang="en-US" sz="2400" b="1" dirty="0">
                <a:solidFill>
                  <a:srgbClr val="FF0000"/>
                </a:solidFill>
                <a:latin typeface="Times New Roman" panose="02020603050405020304" charset="0"/>
                <a:ea typeface="宋体" panose="02010600030101010101" pitchFamily="2" charset="-122"/>
              </a:rPr>
              <a:t>（流动监考</a:t>
            </a:r>
            <a:r>
              <a:rPr lang="en-US" altLang="zh-CN" sz="2400" b="1" dirty="0">
                <a:solidFill>
                  <a:srgbClr val="FF0000"/>
                </a:solidFill>
                <a:latin typeface="Times New Roman" panose="02020603050405020304" charset="0"/>
                <a:ea typeface="宋体" panose="02010600030101010101" pitchFamily="2" charset="-122"/>
              </a:rPr>
              <a:t>13:45</a:t>
            </a:r>
            <a:r>
              <a:rPr lang="zh-CN" altLang="en-US" sz="2400" b="1" dirty="0">
                <a:solidFill>
                  <a:srgbClr val="FF0000"/>
                </a:solidFill>
                <a:latin typeface="Times New Roman" panose="02020603050405020304" charset="0"/>
                <a:ea typeface="宋体" panose="02010600030101010101" pitchFamily="2" charset="-122"/>
              </a:rPr>
              <a:t>）</a:t>
            </a:r>
            <a:r>
              <a:rPr lang="zh-CN" altLang="zh-CN" sz="2400" b="1" dirty="0">
                <a:solidFill>
                  <a:srgbClr val="FF0000"/>
                </a:solidFill>
                <a:latin typeface="Times New Roman" panose="02020603050405020304" charset="0"/>
                <a:ea typeface="宋体" panose="02010600030101010101" pitchFamily="2" charset="-122"/>
              </a:rPr>
              <a:t>前到达考务室</a:t>
            </a:r>
            <a:r>
              <a:rPr lang="en-US" altLang="zh-CN" sz="2400" b="1" dirty="0">
                <a:solidFill>
                  <a:srgbClr val="FF0000"/>
                </a:solidFill>
                <a:latin typeface="Times New Roman" panose="02020603050405020304" charset="0"/>
                <a:ea typeface="宋体" panose="02010600030101010101" pitchFamily="2" charset="-122"/>
              </a:rPr>
              <a:t>B115</a:t>
            </a:r>
            <a:endParaRPr lang="zh-CN" altLang="zh-CN" sz="2400" dirty="0">
              <a:solidFill>
                <a:srgbClr val="FF0000"/>
              </a:solidFill>
              <a:latin typeface="Times New Roman" panose="02020603050405020304" charset="0"/>
              <a:ea typeface="宋体" panose="02010600030101010101" pitchFamily="2" charset="-122"/>
            </a:endParaRPr>
          </a:p>
          <a:p>
            <a:pPr latinLnBrk="0">
              <a:lnSpc>
                <a:spcPts val="4000"/>
              </a:lnSpc>
              <a:spcBef>
                <a:spcPts val="0"/>
              </a:spcBef>
            </a:pPr>
            <a:r>
              <a:rPr lang="zh-CN" altLang="zh-CN" sz="2000" b="1" dirty="0">
                <a:solidFill>
                  <a:schemeClr val="dk1">
                    <a:lumMod val="85000"/>
                    <a:lumOff val="15000"/>
                  </a:schemeClr>
                </a:solidFill>
                <a:latin typeface="Times New Roman" panose="02020603050405020304" charset="0"/>
                <a:ea typeface="宋体" panose="02010600030101010101" pitchFamily="2" charset="-122"/>
              </a:rPr>
              <a:t>严格要求学生将手机关机后交由老师保管</a:t>
            </a:r>
            <a:endParaRPr lang="zh-CN" altLang="zh-CN" sz="2000" b="1" dirty="0">
              <a:solidFill>
                <a:schemeClr val="dk1">
                  <a:lumMod val="85000"/>
                  <a:lumOff val="15000"/>
                </a:schemeClr>
              </a:solidFill>
              <a:latin typeface="Times New Roman" panose="02020603050405020304" charset="0"/>
              <a:ea typeface="宋体" panose="02010600030101010101" pitchFamily="2" charset="-122"/>
            </a:endParaRPr>
          </a:p>
          <a:p>
            <a:pPr latinLnBrk="0">
              <a:lnSpc>
                <a:spcPts val="4000"/>
              </a:lnSpc>
              <a:spcBef>
                <a:spcPts val="0"/>
              </a:spcBef>
            </a:pPr>
            <a:r>
              <a:rPr lang="zh-CN" altLang="zh-CN" sz="2000" b="1" dirty="0">
                <a:solidFill>
                  <a:schemeClr val="dk1">
                    <a:lumMod val="85000"/>
                    <a:lumOff val="15000"/>
                  </a:schemeClr>
                </a:solidFill>
                <a:latin typeface="Times New Roman" panose="02020603050405020304" charset="0"/>
                <a:ea typeface="宋体" panose="02010600030101010101" pitchFamily="2" charset="-122"/>
              </a:rPr>
              <a:t>考试期间考生原则上不得离开考场，考生去洗手间期间必须有监考老师陪同，一个考场同时间只允许一名考生去洗手间</a:t>
            </a:r>
            <a:endParaRPr lang="zh-CN" altLang="zh-CN" sz="2000" dirty="0">
              <a:solidFill>
                <a:schemeClr val="dk1">
                  <a:lumMod val="85000"/>
                  <a:lumOff val="15000"/>
                </a:schemeClr>
              </a:solidFill>
              <a:latin typeface="Times New Roman" panose="02020603050405020304" charset="0"/>
              <a:ea typeface="宋体" panose="02010600030101010101" pitchFamily="2" charset="-122"/>
            </a:endParaRPr>
          </a:p>
          <a:p>
            <a:pPr latinLnBrk="0">
              <a:lnSpc>
                <a:spcPts val="4000"/>
              </a:lnSpc>
              <a:spcBef>
                <a:spcPts val="0"/>
              </a:spcBef>
            </a:pPr>
            <a:r>
              <a:rPr lang="zh-CN" altLang="zh-CN" sz="2000" b="1" dirty="0">
                <a:solidFill>
                  <a:schemeClr val="dk1">
                    <a:lumMod val="85000"/>
                    <a:lumOff val="15000"/>
                  </a:schemeClr>
                </a:solidFill>
                <a:latin typeface="Times New Roman" panose="02020603050405020304" charset="0"/>
                <a:ea typeface="宋体" panose="02010600030101010101" pitchFamily="2" charset="-122"/>
              </a:rPr>
              <a:t>必须清点无误后再发放试卷及答题卡</a:t>
            </a:r>
            <a:endParaRPr lang="zh-CN" altLang="zh-CN" sz="2000" b="1" dirty="0">
              <a:solidFill>
                <a:schemeClr val="dk1">
                  <a:lumMod val="85000"/>
                  <a:lumOff val="15000"/>
                </a:schemeClr>
              </a:solidFill>
              <a:latin typeface="Times New Roman" panose="02020603050405020304" charset="0"/>
              <a:ea typeface="宋体" panose="02010600030101010101" pitchFamily="2" charset="-122"/>
            </a:endParaRPr>
          </a:p>
          <a:p>
            <a:pPr latinLnBrk="0">
              <a:lnSpc>
                <a:spcPts val="4000"/>
              </a:lnSpc>
              <a:spcBef>
                <a:spcPts val="0"/>
              </a:spcBef>
            </a:pPr>
            <a:r>
              <a:rPr lang="zh-CN" altLang="zh-CN" sz="2000" b="1" dirty="0">
                <a:solidFill>
                  <a:schemeClr val="dk1">
                    <a:lumMod val="85000"/>
                    <a:lumOff val="15000"/>
                  </a:schemeClr>
                </a:solidFill>
                <a:latin typeface="Times New Roman" panose="02020603050405020304" charset="0"/>
                <a:ea typeface="宋体" panose="02010600030101010101" pitchFamily="2" charset="-122"/>
              </a:rPr>
              <a:t>严格按规程及流动监考的要求落实各项工作</a:t>
            </a:r>
            <a:endParaRPr lang="zh-CN" altLang="zh-CN" sz="2000" dirty="0">
              <a:solidFill>
                <a:schemeClr val="dk1">
                  <a:lumMod val="85000"/>
                  <a:lumOff val="15000"/>
                </a:schemeClr>
              </a:solidFill>
              <a:latin typeface="Times New Roman" panose="02020603050405020304" charset="0"/>
              <a:ea typeface="宋体" panose="02010600030101010101" pitchFamily="2" charset="-122"/>
            </a:endParaRPr>
          </a:p>
          <a:p>
            <a:pPr latinLnBrk="0">
              <a:lnSpc>
                <a:spcPts val="4000"/>
              </a:lnSpc>
              <a:spcBef>
                <a:spcPts val="0"/>
              </a:spcBef>
            </a:pPr>
            <a:r>
              <a:rPr lang="zh-CN" altLang="zh-CN" sz="2000" b="1" dirty="0">
                <a:solidFill>
                  <a:schemeClr val="dk1">
                    <a:lumMod val="85000"/>
                    <a:lumOff val="15000"/>
                  </a:schemeClr>
                </a:solidFill>
                <a:latin typeface="Times New Roman" panose="02020603050405020304" charset="0"/>
                <a:ea typeface="宋体" panose="02010600030101010101" pitchFamily="2" charset="-122"/>
              </a:rPr>
              <a:t>试卷及答题卡必须经流动监考清点后再封袋</a:t>
            </a:r>
            <a:endParaRPr lang="en-US" altLang="zh-CN" sz="2000" b="1" dirty="0">
              <a:solidFill>
                <a:schemeClr val="dk1">
                  <a:lumMod val="85000"/>
                  <a:lumOff val="15000"/>
                </a:schemeClr>
              </a:solidFill>
              <a:latin typeface="Times New Roman" panose="02020603050405020304" charset="0"/>
              <a:ea typeface="宋体" panose="02010600030101010101" pitchFamily="2" charset="-122"/>
            </a:endParaRPr>
          </a:p>
          <a:p>
            <a:pPr>
              <a:lnSpc>
                <a:spcPts val="4300"/>
              </a:lnSpc>
            </a:pPr>
            <a:endParaRPr lang="en-US" altLang="zh-CN" sz="2000" b="1" dirty="0">
              <a:solidFill>
                <a:schemeClr val="dk1">
                  <a:lumMod val="85000"/>
                  <a:lumOff val="15000"/>
                </a:schemeClr>
              </a:solidFill>
              <a:latin typeface="Times New Roman" panose="02020603050405020304" charset="0"/>
              <a:ea typeface="宋体" panose="02010600030101010101" pitchFamily="2" charset="-122"/>
            </a:endParaRPr>
          </a:p>
        </p:txBody>
      </p:sp>
      <p:pic>
        <p:nvPicPr>
          <p:cNvPr id="2" name="图片 1"/>
          <p:cNvPicPr/>
          <p:nvPr>
            <p:custDataLst>
              <p:tags r:id="rId2"/>
            </p:custDataLst>
          </p:nvPr>
        </p:nvPicPr>
        <p:blipFill>
          <a:blip r:embed="rId3" r:link="rId4"/>
          <a:stretch>
            <a:fillRect/>
          </a:stretch>
        </p:blipFill>
        <p:spPr>
          <a:xfrm>
            <a:off x="393382" y="217169"/>
            <a:ext cx="1082675" cy="1123599"/>
          </a:xfrm>
          <a:prstGeom prst="rect">
            <a:avLst/>
          </a:prstGeom>
          <a:solidFill>
            <a:schemeClr val="accent2"/>
          </a:solid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1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15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1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文本框 3"/>
          <p:cNvSpPr txBox="1"/>
          <p:nvPr/>
        </p:nvSpPr>
        <p:spPr>
          <a:xfrm>
            <a:off x="1700532" y="404665"/>
            <a:ext cx="7263956" cy="1014730"/>
          </a:xfrm>
          <a:prstGeom prst="rect">
            <a:avLst/>
          </a:prstGeom>
          <a:noFill/>
        </p:spPr>
        <p:txBody>
          <a:bodyPr wrap="square" rtlCol="0">
            <a:spAutoFit/>
          </a:bodyPr>
          <a:lstStyle/>
          <a:p>
            <a:pPr algn="ctr">
              <a:lnSpc>
                <a:spcPct val="150000"/>
              </a:lnSpc>
            </a:pPr>
            <a:r>
              <a:rPr lang="en-US" altLang="zh-CN" b="1" dirty="0">
                <a:solidFill>
                  <a:srgbClr val="000000"/>
                </a:solidFill>
                <a:latin typeface="Times New Roman" panose="02020603050405020304" charset="0"/>
                <a:ea typeface="宋体" panose="02010600030101010101" pitchFamily="2" charset="-122"/>
                <a:cs typeface="+mj-cs"/>
              </a:rPr>
              <a:t>7-8</a:t>
            </a:r>
            <a:r>
              <a:rPr lang="zh-CN" altLang="en-US" b="1" dirty="0">
                <a:solidFill>
                  <a:srgbClr val="000000"/>
                </a:solidFill>
                <a:latin typeface="Times New Roman" panose="02020603050405020304" charset="0"/>
                <a:ea typeface="宋体" panose="02010600030101010101" pitchFamily="2" charset="-122"/>
                <a:cs typeface="+mj-cs"/>
              </a:rPr>
              <a:t>节有课的教室和有课的老师</a:t>
            </a:r>
            <a:endParaRPr lang="zh-CN" altLang="en-US" b="1" dirty="0">
              <a:solidFill>
                <a:srgbClr val="000000"/>
              </a:solidFill>
              <a:latin typeface="Times New Roman" panose="02020603050405020304" charset="0"/>
              <a:ea typeface="宋体" panose="02010600030101010101" pitchFamily="2" charset="-122"/>
              <a:cs typeface="+mj-cs"/>
            </a:endParaRPr>
          </a:p>
        </p:txBody>
      </p:sp>
      <p:pic>
        <p:nvPicPr>
          <p:cNvPr id="6" name="图片 5"/>
          <p:cNvPicPr/>
          <p:nvPr>
            <p:custDataLst>
              <p:tags r:id="rId1"/>
            </p:custDataLst>
          </p:nvPr>
        </p:nvPicPr>
        <p:blipFill>
          <a:blip r:embed="rId2" r:link="rId3"/>
          <a:stretch>
            <a:fillRect/>
          </a:stretch>
        </p:blipFill>
        <p:spPr>
          <a:xfrm>
            <a:off x="393382" y="217169"/>
            <a:ext cx="1082675" cy="1123599"/>
          </a:xfrm>
          <a:prstGeom prst="rect">
            <a:avLst/>
          </a:prstGeom>
          <a:solidFill>
            <a:schemeClr val="accent2"/>
          </a:solidFill>
          <a:ln w="9525">
            <a:noFill/>
          </a:ln>
        </p:spPr>
      </p:pic>
      <p:pic>
        <p:nvPicPr>
          <p:cNvPr id="10" name="图片 9"/>
          <p:cNvPicPr>
            <a:picLocks noChangeAspect="1"/>
          </p:cNvPicPr>
          <p:nvPr/>
        </p:nvPicPr>
        <p:blipFill>
          <a:blip r:embed="rId4"/>
          <a:stretch>
            <a:fillRect/>
          </a:stretch>
        </p:blipFill>
        <p:spPr>
          <a:xfrm>
            <a:off x="539750" y="1612900"/>
            <a:ext cx="7951470" cy="2077085"/>
          </a:xfrm>
          <a:prstGeom prst="rect">
            <a:avLst/>
          </a:prstGeom>
        </p:spPr>
      </p:pic>
      <p:pic>
        <p:nvPicPr>
          <p:cNvPr id="11" name="图片 10"/>
          <p:cNvPicPr>
            <a:picLocks noChangeAspect="1"/>
          </p:cNvPicPr>
          <p:nvPr/>
        </p:nvPicPr>
        <p:blipFill>
          <a:blip r:embed="rId5"/>
          <a:stretch>
            <a:fillRect/>
          </a:stretch>
        </p:blipFill>
        <p:spPr>
          <a:xfrm>
            <a:off x="591185" y="4077335"/>
            <a:ext cx="7932420" cy="2083435"/>
          </a:xfrm>
          <a:prstGeom prst="rect">
            <a:avLst/>
          </a:prstGeom>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619887" y="2924810"/>
            <a:ext cx="6553835" cy="1445260"/>
          </a:xfrm>
          <a:prstGeom prst="rect">
            <a:avLst/>
          </a:prstGeom>
          <a:noFill/>
        </p:spPr>
        <p:txBody>
          <a:bodyPr wrap="square" rtlCol="0">
            <a:spAutoFit/>
          </a:bodyPr>
          <a:lstStyle/>
          <a:p>
            <a:pPr algn="ctr"/>
            <a:r>
              <a:rPr lang="zh-CN" altLang="en-US" sz="4400" b="1" dirty="0">
                <a:solidFill>
                  <a:schemeClr val="dk1">
                    <a:lumMod val="85000"/>
                    <a:lumOff val="15000"/>
                  </a:schemeClr>
                </a:solidFill>
                <a:latin typeface="Times New Roman" panose="02020603050405020304" charset="0"/>
                <a:ea typeface="宋体" panose="02010600030101010101" pitchFamily="2" charset="-122"/>
              </a:rPr>
              <a:t>感谢各位老师对考试工作的理解与支持！</a:t>
            </a:r>
            <a:endParaRPr lang="zh-CN" altLang="en-US" sz="4400" b="1" dirty="0">
              <a:solidFill>
                <a:schemeClr val="dk1">
                  <a:lumMod val="85000"/>
                  <a:lumOff val="15000"/>
                </a:schemeClr>
              </a:solidFill>
              <a:latin typeface="Times New Roman" panose="02020603050405020304" charset="0"/>
              <a:ea typeface="宋体" panose="02010600030101010101" pitchFamily="2" charset="-122"/>
            </a:endParaRPr>
          </a:p>
        </p:txBody>
      </p:sp>
      <p:sp>
        <p:nvSpPr>
          <p:cNvPr id="5" name="文本框 4"/>
          <p:cNvSpPr txBox="1"/>
          <p:nvPr>
            <p:custDataLst>
              <p:tags r:id="rId2"/>
            </p:custDataLst>
          </p:nvPr>
        </p:nvSpPr>
        <p:spPr>
          <a:xfrm>
            <a:off x="786767" y="1557655"/>
            <a:ext cx="7638415" cy="521970"/>
          </a:xfrm>
          <a:prstGeom prst="rect">
            <a:avLst/>
          </a:prstGeom>
          <a:noFill/>
        </p:spPr>
        <p:txBody>
          <a:bodyPr wrap="square" rtlCol="0" anchor="t">
            <a:spAutoFit/>
          </a:bodyPr>
          <a:lstStyle/>
          <a:p>
            <a:pPr algn="ctr"/>
            <a:r>
              <a:rPr lang="en-US" altLang="zh-CN" sz="2800" b="1" dirty="0">
                <a:solidFill>
                  <a:schemeClr val="dk1">
                    <a:lumMod val="85000"/>
                    <a:lumOff val="15000"/>
                  </a:schemeClr>
                </a:solidFill>
                <a:latin typeface="Times New Roman" panose="02020603050405020304" charset="0"/>
                <a:ea typeface="宋体" panose="02010600030101010101" pitchFamily="2" charset="-122"/>
                <a:sym typeface="+mn-ea"/>
              </a:rPr>
              <a:t>2023</a:t>
            </a:r>
            <a:r>
              <a:rPr lang="zh-CN" altLang="en-US" sz="2800" b="1" dirty="0">
                <a:solidFill>
                  <a:schemeClr val="dk1">
                    <a:lumMod val="85000"/>
                    <a:lumOff val="15000"/>
                  </a:schemeClr>
                </a:solidFill>
                <a:latin typeface="Times New Roman" panose="02020603050405020304" charset="0"/>
                <a:ea typeface="宋体" panose="02010600030101010101" pitchFamily="2" charset="-122"/>
                <a:sym typeface="+mn-ea"/>
              </a:rPr>
              <a:t>年</a:t>
            </a:r>
            <a:r>
              <a:rPr lang="zh-CN" altLang="en-US" sz="2800" b="1" dirty="0">
                <a:solidFill>
                  <a:schemeClr val="dk1">
                    <a:lumMod val="85000"/>
                    <a:lumOff val="15000"/>
                  </a:schemeClr>
                </a:solidFill>
                <a:latin typeface="Times New Roman" panose="02020603050405020304" charset="0"/>
                <a:ea typeface="宋体" panose="02010600030101010101" pitchFamily="2" charset="-122"/>
                <a:sym typeface="+mn-ea"/>
              </a:rPr>
              <a:t>下半年全国英语四六级考试</a:t>
            </a:r>
            <a:endParaRPr lang="zh-CN" altLang="en-US" sz="2800" b="1" dirty="0">
              <a:solidFill>
                <a:schemeClr val="dk1">
                  <a:lumMod val="85000"/>
                  <a:lumOff val="15000"/>
                </a:schemeClr>
              </a:solidFill>
              <a:latin typeface="Times New Roman" panose="02020603050405020304" charset="0"/>
              <a:ea typeface="宋体" panose="02010600030101010101" pitchFamily="2"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1266" name="Rectangle 2"/>
          <p:cNvSpPr>
            <a:spLocks noGrp="1"/>
          </p:cNvSpPr>
          <p:nvPr>
            <p:ph type="title" idx="4294967295"/>
          </p:nvPr>
        </p:nvSpPr>
        <p:spPr>
          <a:xfrm>
            <a:off x="0" y="476252"/>
            <a:ext cx="8291830" cy="700405"/>
          </a:xfrm>
        </p:spPr>
        <p:txBody>
          <a:bodyPr vert="horz" wrap="square" lIns="91440" tIns="45720" rIns="91440" bIns="45720" anchor="ctr" anchorCtr="0"/>
          <a:lstStyle/>
          <a:p>
            <a:pPr eaLnBrk="1" hangingPunct="1"/>
            <a:r>
              <a:rPr lang="zh-CN" altLang="en-US" sz="4400" b="1" dirty="0">
                <a:solidFill>
                  <a:schemeClr val="accent1"/>
                </a:solidFill>
                <a:latin typeface="Times New Roman" panose="02020603050405020304" charset="0"/>
                <a:ea typeface="微软雅黑" panose="020B0503020204020204" pitchFamily="34" charset="-122"/>
              </a:rPr>
              <a:t>一、总体情况介绍 </a:t>
            </a:r>
            <a:endParaRPr lang="zh-CN" altLang="en-US" sz="4400" b="1" dirty="0">
              <a:solidFill>
                <a:schemeClr val="accent1"/>
              </a:solidFill>
              <a:latin typeface="Times New Roman" panose="02020603050405020304" charset="0"/>
              <a:ea typeface="微软雅黑" panose="020B0503020204020204" pitchFamily="34" charset="-122"/>
            </a:endParaRPr>
          </a:p>
        </p:txBody>
      </p:sp>
      <p:sp>
        <p:nvSpPr>
          <p:cNvPr id="11267" name="Rectangle 3"/>
          <p:cNvSpPr>
            <a:spLocks noGrp="1"/>
          </p:cNvSpPr>
          <p:nvPr>
            <p:ph sz="quarter" idx="4294967295"/>
            <p:custDataLst>
              <p:tags r:id="rId1"/>
            </p:custDataLst>
          </p:nvPr>
        </p:nvSpPr>
        <p:spPr>
          <a:xfrm>
            <a:off x="323528" y="1628800"/>
            <a:ext cx="8569012" cy="4752948"/>
          </a:xfrm>
        </p:spPr>
        <p:txBody>
          <a:bodyPr vert="horz" wrap="square" lIns="91440" tIns="45720" rIns="91440" bIns="45720" anchor="t" anchorCtr="0"/>
          <a:lstStyle/>
          <a:p>
            <a:pPr eaLnBrk="1" hangingPunct="1">
              <a:lnSpc>
                <a:spcPct val="150000"/>
              </a:lnSpc>
              <a:buSzPct val="85000"/>
              <a:buFont typeface="Wingdings" panose="05000000000000000000" pitchFamily="2" charset="2"/>
              <a:buChar char="Ø"/>
            </a:pPr>
            <a:r>
              <a:rPr lang="zh-CN" altLang="en-US" sz="2800" dirty="0">
                <a:solidFill>
                  <a:schemeClr val="dk1">
                    <a:lumMod val="85000"/>
                    <a:lumOff val="15000"/>
                  </a:schemeClr>
                </a:solidFill>
                <a:latin typeface="Times New Roman" panose="02020603050405020304" charset="0"/>
                <a:ea typeface="宋体" panose="02010600030101010101" pitchFamily="2" charset="-122"/>
              </a:rPr>
              <a:t>考生人数：四级</a:t>
            </a:r>
            <a:r>
              <a:rPr lang="en-US" altLang="zh-CN" sz="2800" u="sng" dirty="0">
                <a:solidFill>
                  <a:schemeClr val="dk1">
                    <a:lumMod val="85000"/>
                    <a:lumOff val="15000"/>
                  </a:schemeClr>
                </a:solidFill>
                <a:latin typeface="Times New Roman" panose="02020603050405020304" charset="0"/>
                <a:ea typeface="宋体" panose="02010600030101010101" pitchFamily="2" charset="-122"/>
              </a:rPr>
              <a:t>3687</a:t>
            </a:r>
            <a:r>
              <a:rPr lang="en-US" altLang="zh-CN" sz="2800" dirty="0">
                <a:solidFill>
                  <a:schemeClr val="dk1">
                    <a:lumMod val="85000"/>
                    <a:lumOff val="15000"/>
                  </a:schemeClr>
                </a:solidFill>
                <a:latin typeface="Times New Roman" panose="02020603050405020304" charset="0"/>
                <a:ea typeface="宋体" panose="02010600030101010101" pitchFamily="2" charset="-122"/>
              </a:rPr>
              <a:t>人</a:t>
            </a:r>
            <a:r>
              <a:rPr lang="zh-CN" altLang="en-US" sz="2800" dirty="0">
                <a:solidFill>
                  <a:schemeClr val="dk1">
                    <a:lumMod val="85000"/>
                    <a:lumOff val="15000"/>
                  </a:schemeClr>
                </a:solidFill>
                <a:latin typeface="Times New Roman" panose="02020603050405020304" charset="0"/>
                <a:ea typeface="宋体" panose="02010600030101010101" pitchFamily="2" charset="-122"/>
              </a:rPr>
              <a:t>,六级</a:t>
            </a:r>
            <a:r>
              <a:rPr lang="en-US" altLang="zh-CN" sz="2800" u="sng" dirty="0">
                <a:solidFill>
                  <a:schemeClr val="dk1">
                    <a:lumMod val="85000"/>
                    <a:lumOff val="15000"/>
                  </a:schemeClr>
                </a:solidFill>
                <a:latin typeface="Times New Roman" panose="02020603050405020304" charset="0"/>
                <a:ea typeface="宋体" panose="02010600030101010101" pitchFamily="2" charset="-122"/>
              </a:rPr>
              <a:t>1649</a:t>
            </a:r>
            <a:r>
              <a:rPr lang="en-US" altLang="zh-CN" sz="2800" dirty="0">
                <a:solidFill>
                  <a:schemeClr val="dk1">
                    <a:lumMod val="85000"/>
                    <a:lumOff val="15000"/>
                  </a:schemeClr>
                </a:solidFill>
                <a:latin typeface="Times New Roman" panose="02020603050405020304" charset="0"/>
                <a:ea typeface="宋体" panose="02010600030101010101" pitchFamily="2" charset="-122"/>
              </a:rPr>
              <a:t>人</a:t>
            </a:r>
            <a:endParaRPr lang="en-US" altLang="zh-CN" sz="2800" dirty="0">
              <a:solidFill>
                <a:schemeClr val="dk1">
                  <a:lumMod val="85000"/>
                  <a:lumOff val="15000"/>
                </a:schemeClr>
              </a:solidFill>
              <a:latin typeface="Times New Roman" panose="02020603050405020304" charset="0"/>
              <a:ea typeface="宋体" panose="02010600030101010101" pitchFamily="2" charset="-122"/>
            </a:endParaRPr>
          </a:p>
          <a:p>
            <a:pPr eaLnBrk="1" hangingPunct="1">
              <a:lnSpc>
                <a:spcPct val="150000"/>
              </a:lnSpc>
              <a:buSzPct val="85000"/>
              <a:buFont typeface="Wingdings" panose="05000000000000000000" pitchFamily="2" charset="2"/>
              <a:buChar char="Ø"/>
            </a:pPr>
            <a:r>
              <a:rPr lang="zh-CN" altLang="en-US" sz="2800" dirty="0">
                <a:solidFill>
                  <a:schemeClr val="dk1">
                    <a:lumMod val="85000"/>
                    <a:lumOff val="15000"/>
                  </a:schemeClr>
                </a:solidFill>
                <a:latin typeface="Times New Roman" panose="02020603050405020304" charset="0"/>
                <a:ea typeface="宋体" panose="02010600030101010101" pitchFamily="2" charset="-122"/>
              </a:rPr>
              <a:t>考场数：</a:t>
            </a:r>
            <a:r>
              <a:rPr lang="en-US" altLang="zh-CN" sz="2800" dirty="0">
                <a:solidFill>
                  <a:schemeClr val="dk1">
                    <a:lumMod val="85000"/>
                    <a:lumOff val="15000"/>
                  </a:schemeClr>
                </a:solidFill>
                <a:latin typeface="Times New Roman" panose="02020603050405020304" charset="0"/>
                <a:ea typeface="宋体" panose="02010600030101010101" pitchFamily="2" charset="-122"/>
              </a:rPr>
              <a:t>四级</a:t>
            </a:r>
            <a:r>
              <a:rPr lang="en-US" altLang="zh-CN" sz="2800" u="sng" dirty="0">
                <a:solidFill>
                  <a:schemeClr val="dk1">
                    <a:lumMod val="85000"/>
                    <a:lumOff val="15000"/>
                  </a:schemeClr>
                </a:solidFill>
                <a:latin typeface="Times New Roman" panose="02020603050405020304" charset="0"/>
                <a:ea typeface="宋体" panose="02010600030101010101" pitchFamily="2" charset="-122"/>
              </a:rPr>
              <a:t>123</a:t>
            </a:r>
            <a:r>
              <a:rPr lang="en-US" altLang="zh-CN" sz="2800" dirty="0">
                <a:solidFill>
                  <a:schemeClr val="dk1">
                    <a:lumMod val="85000"/>
                    <a:lumOff val="15000"/>
                  </a:schemeClr>
                </a:solidFill>
                <a:latin typeface="Times New Roman" panose="02020603050405020304" charset="0"/>
                <a:ea typeface="宋体" panose="02010600030101010101" pitchFamily="2" charset="-122"/>
              </a:rPr>
              <a:t>个，六级</a:t>
            </a:r>
            <a:r>
              <a:rPr lang="en-US" altLang="zh-CN" sz="2800" u="sng" dirty="0">
                <a:solidFill>
                  <a:schemeClr val="dk1">
                    <a:lumMod val="85000"/>
                    <a:lumOff val="15000"/>
                  </a:schemeClr>
                </a:solidFill>
                <a:latin typeface="Times New Roman" panose="02020603050405020304" charset="0"/>
                <a:ea typeface="宋体" panose="02010600030101010101" pitchFamily="2" charset="-122"/>
              </a:rPr>
              <a:t>55</a:t>
            </a:r>
            <a:r>
              <a:rPr lang="zh-CN" altLang="en-US" sz="2800" dirty="0">
                <a:solidFill>
                  <a:schemeClr val="dk1">
                    <a:lumMod val="85000"/>
                    <a:lumOff val="15000"/>
                  </a:schemeClr>
                </a:solidFill>
                <a:latin typeface="Times New Roman" panose="02020603050405020304" charset="0"/>
                <a:ea typeface="宋体" panose="02010600030101010101" pitchFamily="2" charset="-122"/>
              </a:rPr>
              <a:t>个</a:t>
            </a:r>
            <a:endParaRPr lang="en-US" altLang="zh-CN" sz="2800" dirty="0">
              <a:solidFill>
                <a:schemeClr val="dk1">
                  <a:lumMod val="85000"/>
                  <a:lumOff val="15000"/>
                </a:schemeClr>
              </a:solidFill>
              <a:latin typeface="Times New Roman" panose="02020603050405020304" charset="0"/>
              <a:ea typeface="宋体" panose="02010600030101010101" pitchFamily="2" charset="-122"/>
            </a:endParaRPr>
          </a:p>
          <a:p>
            <a:pPr eaLnBrk="1" hangingPunct="1">
              <a:lnSpc>
                <a:spcPct val="150000"/>
              </a:lnSpc>
              <a:buFont typeface="Wingdings" panose="05000000000000000000" pitchFamily="2" charset="2"/>
              <a:buChar char="Ø"/>
            </a:pPr>
            <a:r>
              <a:rPr lang="zh-CN" altLang="en-US" sz="2800" dirty="0">
                <a:solidFill>
                  <a:schemeClr val="dk1">
                    <a:lumMod val="85000"/>
                    <a:lumOff val="15000"/>
                  </a:schemeClr>
                </a:solidFill>
                <a:latin typeface="Times New Roman" panose="02020603050405020304" charset="0"/>
                <a:ea typeface="宋体" panose="02010600030101010101" pitchFamily="2" charset="-122"/>
              </a:rPr>
              <a:t>考场分布：四级</a:t>
            </a:r>
            <a:r>
              <a:rPr lang="en-US" altLang="zh-CN" sz="2800" u="sng" dirty="0">
                <a:solidFill>
                  <a:schemeClr val="dk1">
                    <a:lumMod val="85000"/>
                    <a:lumOff val="15000"/>
                  </a:schemeClr>
                </a:solidFill>
                <a:latin typeface="Times New Roman" panose="02020603050405020304" charset="0"/>
                <a:ea typeface="宋体" panose="02010600030101010101" pitchFamily="2" charset="-122"/>
              </a:rPr>
              <a:t>AB</a:t>
            </a:r>
            <a:r>
              <a:rPr lang="zh-CN" altLang="en-US" sz="2800" dirty="0">
                <a:solidFill>
                  <a:schemeClr val="dk1">
                    <a:lumMod val="85000"/>
                    <a:lumOff val="15000"/>
                  </a:schemeClr>
                </a:solidFill>
                <a:latin typeface="Times New Roman" panose="02020603050405020304" charset="0"/>
                <a:ea typeface="宋体" panose="02010600030101010101" pitchFamily="2" charset="-122"/>
              </a:rPr>
              <a:t>座</a:t>
            </a:r>
            <a:r>
              <a:rPr lang="en-US" altLang="zh-CN" sz="2800" u="sng" dirty="0">
                <a:solidFill>
                  <a:schemeClr val="dk1">
                    <a:lumMod val="85000"/>
                    <a:lumOff val="15000"/>
                  </a:schemeClr>
                </a:solidFill>
                <a:latin typeface="Times New Roman" panose="02020603050405020304" charset="0"/>
                <a:ea typeface="宋体" panose="02010600030101010101" pitchFamily="2" charset="-122"/>
              </a:rPr>
              <a:t>21</a:t>
            </a:r>
            <a:r>
              <a:rPr lang="zh-CN" altLang="en-US" sz="2800" dirty="0">
                <a:solidFill>
                  <a:schemeClr val="dk1">
                    <a:lumMod val="85000"/>
                    <a:lumOff val="15000"/>
                  </a:schemeClr>
                </a:solidFill>
                <a:latin typeface="Times New Roman" panose="02020603050405020304" charset="0"/>
                <a:ea typeface="宋体" panose="02010600030101010101" pitchFamily="2" charset="-122"/>
              </a:rPr>
              <a:t>个，</a:t>
            </a:r>
            <a:r>
              <a:rPr lang="en-US" altLang="zh-CN" sz="2800" u="sng" dirty="0">
                <a:solidFill>
                  <a:schemeClr val="dk1">
                    <a:lumMod val="85000"/>
                    <a:lumOff val="15000"/>
                  </a:schemeClr>
                </a:solidFill>
                <a:latin typeface="Times New Roman" panose="02020603050405020304" charset="0"/>
                <a:ea typeface="宋体" panose="02010600030101010101" pitchFamily="2" charset="-122"/>
              </a:rPr>
              <a:t>C</a:t>
            </a:r>
            <a:r>
              <a:rPr lang="zh-CN" altLang="en-US" sz="2800" dirty="0">
                <a:solidFill>
                  <a:schemeClr val="dk1">
                    <a:lumMod val="85000"/>
                    <a:lumOff val="15000"/>
                  </a:schemeClr>
                </a:solidFill>
                <a:latin typeface="Times New Roman" panose="02020603050405020304" charset="0"/>
                <a:ea typeface="宋体" panose="02010600030101010101" pitchFamily="2" charset="-122"/>
              </a:rPr>
              <a:t>座</a:t>
            </a:r>
            <a:r>
              <a:rPr lang="en-US" altLang="zh-CN" sz="2800" u="sng" dirty="0">
                <a:solidFill>
                  <a:schemeClr val="dk1">
                    <a:lumMod val="85000"/>
                    <a:lumOff val="15000"/>
                  </a:schemeClr>
                </a:solidFill>
                <a:latin typeface="Times New Roman" panose="02020603050405020304" charset="0"/>
                <a:ea typeface="宋体" panose="02010600030101010101" pitchFamily="2" charset="-122"/>
              </a:rPr>
              <a:t>28</a:t>
            </a:r>
            <a:r>
              <a:rPr lang="zh-CN" altLang="en-US" sz="2800" dirty="0">
                <a:solidFill>
                  <a:schemeClr val="dk1">
                    <a:lumMod val="85000"/>
                    <a:lumOff val="15000"/>
                  </a:schemeClr>
                </a:solidFill>
                <a:latin typeface="Times New Roman" panose="02020603050405020304" charset="0"/>
                <a:ea typeface="宋体" panose="02010600030101010101" pitchFamily="2" charset="-122"/>
              </a:rPr>
              <a:t>个</a:t>
            </a:r>
            <a:r>
              <a:rPr lang="en-US" altLang="zh-CN" sz="2800" dirty="0">
                <a:solidFill>
                  <a:schemeClr val="dk1">
                    <a:lumMod val="85000"/>
                    <a:lumOff val="15000"/>
                  </a:schemeClr>
                </a:solidFill>
                <a:latin typeface="Times New Roman" panose="02020603050405020304" charset="0"/>
                <a:ea typeface="宋体" panose="02010600030101010101" pitchFamily="2" charset="-122"/>
              </a:rPr>
              <a:t>,</a:t>
            </a:r>
            <a:r>
              <a:rPr lang="en-US" altLang="zh-CN" sz="2800" u="sng" dirty="0">
                <a:solidFill>
                  <a:schemeClr val="dk1">
                    <a:lumMod val="85000"/>
                    <a:lumOff val="15000"/>
                  </a:schemeClr>
                </a:solidFill>
                <a:latin typeface="Times New Roman" panose="02020603050405020304" charset="0"/>
                <a:ea typeface="宋体" panose="02010600030101010101" pitchFamily="2" charset="-122"/>
              </a:rPr>
              <a:t>EF</a:t>
            </a:r>
            <a:r>
              <a:rPr lang="zh-CN" altLang="en-US" sz="2800" dirty="0">
                <a:solidFill>
                  <a:schemeClr val="dk1">
                    <a:lumMod val="85000"/>
                    <a:lumOff val="15000"/>
                  </a:schemeClr>
                </a:solidFill>
                <a:latin typeface="Times New Roman" panose="02020603050405020304" charset="0"/>
                <a:ea typeface="宋体" panose="02010600030101010101" pitchFamily="2" charset="-122"/>
              </a:rPr>
              <a:t>座</a:t>
            </a:r>
            <a:r>
              <a:rPr lang="en-US" altLang="zh-CN" sz="2800" u="sng" dirty="0">
                <a:solidFill>
                  <a:schemeClr val="dk1">
                    <a:lumMod val="85000"/>
                    <a:lumOff val="15000"/>
                  </a:schemeClr>
                </a:solidFill>
                <a:latin typeface="Times New Roman" panose="02020603050405020304" charset="0"/>
                <a:ea typeface="宋体" panose="02010600030101010101" pitchFamily="2" charset="-122"/>
              </a:rPr>
              <a:t>44</a:t>
            </a:r>
            <a:r>
              <a:rPr lang="zh-CN" altLang="en-US" sz="2800" dirty="0">
                <a:solidFill>
                  <a:schemeClr val="dk1">
                    <a:lumMod val="85000"/>
                    <a:lumOff val="15000"/>
                  </a:schemeClr>
                </a:solidFill>
                <a:latin typeface="Times New Roman" panose="02020603050405020304" charset="0"/>
                <a:ea typeface="宋体" panose="02010600030101010101" pitchFamily="2" charset="-122"/>
              </a:rPr>
              <a:t>个</a:t>
            </a:r>
            <a:r>
              <a:rPr lang="en-US" altLang="zh-CN" sz="2800" dirty="0">
                <a:solidFill>
                  <a:schemeClr val="dk1">
                    <a:lumMod val="85000"/>
                    <a:lumOff val="15000"/>
                  </a:schemeClr>
                </a:solidFill>
                <a:latin typeface="Times New Roman" panose="02020603050405020304" charset="0"/>
                <a:ea typeface="宋体" panose="02010600030101010101" pitchFamily="2" charset="-122"/>
              </a:rPr>
              <a:t>,</a:t>
            </a:r>
            <a:r>
              <a:rPr lang="en-US" altLang="zh-CN" sz="2800" u="sng" dirty="0">
                <a:solidFill>
                  <a:schemeClr val="dk1">
                    <a:lumMod val="85000"/>
                    <a:lumOff val="15000"/>
                  </a:schemeClr>
                </a:solidFill>
                <a:latin typeface="Times New Roman" panose="02020603050405020304" charset="0"/>
                <a:ea typeface="宋体" panose="02010600030101010101" pitchFamily="2" charset="-122"/>
              </a:rPr>
              <a:t> GH</a:t>
            </a:r>
            <a:r>
              <a:rPr lang="zh-CN" altLang="en-US" sz="2800" dirty="0">
                <a:solidFill>
                  <a:schemeClr val="dk1">
                    <a:lumMod val="85000"/>
                    <a:lumOff val="15000"/>
                  </a:schemeClr>
                </a:solidFill>
                <a:latin typeface="Times New Roman" panose="02020603050405020304" charset="0"/>
                <a:ea typeface="宋体" panose="02010600030101010101" pitchFamily="2" charset="-122"/>
              </a:rPr>
              <a:t>座</a:t>
            </a:r>
            <a:r>
              <a:rPr lang="en-US" altLang="zh-CN" sz="2800" u="sng" dirty="0">
                <a:solidFill>
                  <a:schemeClr val="dk1">
                    <a:lumMod val="85000"/>
                    <a:lumOff val="15000"/>
                  </a:schemeClr>
                </a:solidFill>
                <a:latin typeface="Times New Roman" panose="02020603050405020304" charset="0"/>
                <a:ea typeface="宋体" panose="02010600030101010101" pitchFamily="2" charset="-122"/>
              </a:rPr>
              <a:t>3</a:t>
            </a:r>
            <a:r>
              <a:rPr lang="en-US" altLang="zh-CN" sz="2800" u="sng" dirty="0">
                <a:solidFill>
                  <a:schemeClr val="dk1">
                    <a:lumMod val="85000"/>
                    <a:lumOff val="15000"/>
                  </a:schemeClr>
                </a:solidFill>
                <a:latin typeface="Times New Roman" panose="02020603050405020304" charset="0"/>
                <a:ea typeface="宋体" panose="02010600030101010101" pitchFamily="2" charset="-122"/>
              </a:rPr>
              <a:t>0</a:t>
            </a:r>
            <a:r>
              <a:rPr lang="zh-CN" altLang="en-US" sz="2800" dirty="0">
                <a:solidFill>
                  <a:schemeClr val="dk1">
                    <a:lumMod val="85000"/>
                    <a:lumOff val="15000"/>
                  </a:schemeClr>
                </a:solidFill>
                <a:latin typeface="Times New Roman" panose="02020603050405020304" charset="0"/>
                <a:ea typeface="宋体" panose="02010600030101010101" pitchFamily="2" charset="-122"/>
              </a:rPr>
              <a:t>个</a:t>
            </a:r>
            <a:r>
              <a:rPr lang="en-US" altLang="zh-CN" sz="2800" dirty="0">
                <a:solidFill>
                  <a:schemeClr val="dk1">
                    <a:lumMod val="85000"/>
                    <a:lumOff val="15000"/>
                  </a:schemeClr>
                </a:solidFill>
                <a:latin typeface="Times New Roman" panose="02020603050405020304" charset="0"/>
                <a:ea typeface="宋体" panose="02010600030101010101" pitchFamily="2" charset="-122"/>
              </a:rPr>
              <a:t>;</a:t>
            </a:r>
            <a:r>
              <a:rPr lang="zh-CN" altLang="en-US" sz="2800" dirty="0">
                <a:solidFill>
                  <a:schemeClr val="dk1">
                    <a:lumMod val="85000"/>
                    <a:lumOff val="15000"/>
                  </a:schemeClr>
                </a:solidFill>
                <a:latin typeface="Times New Roman" panose="02020603050405020304" charset="0"/>
                <a:ea typeface="宋体" panose="02010600030101010101" pitchFamily="2" charset="-122"/>
              </a:rPr>
              <a:t>六级</a:t>
            </a:r>
            <a:r>
              <a:rPr lang="en-US" altLang="zh-CN" sz="2800" u="sng" dirty="0">
                <a:solidFill>
                  <a:schemeClr val="dk1">
                    <a:lumMod val="85000"/>
                    <a:lumOff val="15000"/>
                  </a:schemeClr>
                </a:solidFill>
                <a:latin typeface="Times New Roman" panose="02020603050405020304" charset="0"/>
                <a:ea typeface="宋体" panose="02010600030101010101" pitchFamily="2" charset="-122"/>
              </a:rPr>
              <a:t>AB</a:t>
            </a:r>
            <a:r>
              <a:rPr lang="zh-CN" altLang="en-US" sz="2800" dirty="0">
                <a:solidFill>
                  <a:schemeClr val="dk1">
                    <a:lumMod val="85000"/>
                    <a:lumOff val="15000"/>
                  </a:schemeClr>
                </a:solidFill>
                <a:latin typeface="Times New Roman" panose="02020603050405020304" charset="0"/>
                <a:ea typeface="宋体" panose="02010600030101010101" pitchFamily="2" charset="-122"/>
              </a:rPr>
              <a:t>座</a:t>
            </a:r>
            <a:r>
              <a:rPr lang="en-US" altLang="zh-CN" sz="2800" u="sng" dirty="0">
                <a:solidFill>
                  <a:schemeClr val="dk1">
                    <a:lumMod val="85000"/>
                    <a:lumOff val="15000"/>
                  </a:schemeClr>
                </a:solidFill>
                <a:latin typeface="Times New Roman" panose="02020603050405020304" charset="0"/>
                <a:ea typeface="宋体" panose="02010600030101010101" pitchFamily="2" charset="-122"/>
              </a:rPr>
              <a:t>27</a:t>
            </a:r>
            <a:r>
              <a:rPr lang="zh-CN" altLang="en-US" sz="2800" dirty="0">
                <a:solidFill>
                  <a:schemeClr val="dk1">
                    <a:lumMod val="85000"/>
                    <a:lumOff val="15000"/>
                  </a:schemeClr>
                </a:solidFill>
                <a:latin typeface="Times New Roman" panose="02020603050405020304" charset="0"/>
                <a:ea typeface="宋体" panose="02010600030101010101" pitchFamily="2" charset="-122"/>
              </a:rPr>
              <a:t>个，</a:t>
            </a:r>
            <a:r>
              <a:rPr lang="en-US" altLang="zh-CN" sz="2800" u="sng" dirty="0">
                <a:solidFill>
                  <a:schemeClr val="dk1">
                    <a:lumMod val="85000"/>
                    <a:lumOff val="15000"/>
                  </a:schemeClr>
                </a:solidFill>
                <a:latin typeface="Times New Roman" panose="02020603050405020304" charset="0"/>
                <a:ea typeface="宋体" panose="02010600030101010101" pitchFamily="2" charset="-122"/>
              </a:rPr>
              <a:t>C</a:t>
            </a:r>
            <a:r>
              <a:rPr lang="zh-CN" altLang="en-US" sz="2800" dirty="0">
                <a:solidFill>
                  <a:schemeClr val="dk1">
                    <a:lumMod val="85000"/>
                    <a:lumOff val="15000"/>
                  </a:schemeClr>
                </a:solidFill>
                <a:latin typeface="Times New Roman" panose="02020603050405020304" charset="0"/>
                <a:ea typeface="宋体" panose="02010600030101010101" pitchFamily="2" charset="-122"/>
              </a:rPr>
              <a:t>座</a:t>
            </a:r>
            <a:r>
              <a:rPr lang="en-US" altLang="zh-CN" sz="2800" u="sng" dirty="0">
                <a:solidFill>
                  <a:schemeClr val="dk1">
                    <a:lumMod val="85000"/>
                    <a:lumOff val="15000"/>
                  </a:schemeClr>
                </a:solidFill>
                <a:latin typeface="Times New Roman" panose="02020603050405020304" charset="0"/>
                <a:ea typeface="宋体" panose="02010600030101010101" pitchFamily="2" charset="-122"/>
              </a:rPr>
              <a:t>28</a:t>
            </a:r>
            <a:r>
              <a:rPr lang="zh-CN" altLang="en-US" sz="2800" dirty="0">
                <a:solidFill>
                  <a:schemeClr val="dk1">
                    <a:lumMod val="85000"/>
                    <a:lumOff val="15000"/>
                  </a:schemeClr>
                </a:solidFill>
                <a:latin typeface="Times New Roman" panose="02020603050405020304" charset="0"/>
                <a:ea typeface="宋体" panose="02010600030101010101" pitchFamily="2" charset="-122"/>
              </a:rPr>
              <a:t>个</a:t>
            </a:r>
            <a:endParaRPr lang="zh-CN" altLang="en-US" sz="2800" dirty="0">
              <a:solidFill>
                <a:schemeClr val="dk1">
                  <a:lumMod val="85000"/>
                  <a:lumOff val="15000"/>
                </a:schemeClr>
              </a:solidFill>
              <a:latin typeface="Times New Roman" panose="02020603050405020304" charset="0"/>
              <a:ea typeface="宋体" panose="02010600030101010101" pitchFamily="2" charset="-122"/>
            </a:endParaRPr>
          </a:p>
          <a:p>
            <a:pPr eaLnBrk="1" hangingPunct="1">
              <a:lnSpc>
                <a:spcPct val="150000"/>
              </a:lnSpc>
              <a:buSzPct val="85000"/>
              <a:buFont typeface="Wingdings" panose="05000000000000000000" pitchFamily="2" charset="2"/>
              <a:buChar char="Ø"/>
            </a:pPr>
            <a:r>
              <a:rPr lang="zh-CN" altLang="en-US" sz="2800" dirty="0">
                <a:solidFill>
                  <a:schemeClr val="dk1">
                    <a:lumMod val="85000"/>
                    <a:lumOff val="15000"/>
                  </a:schemeClr>
                </a:solidFill>
                <a:latin typeface="Times New Roman" panose="02020603050405020304" charset="0"/>
                <a:ea typeface="宋体" panose="02010600030101010101" pitchFamily="2" charset="-122"/>
              </a:rPr>
              <a:t>监考员：四级</a:t>
            </a:r>
            <a:r>
              <a:rPr lang="en-US" altLang="zh-CN" sz="2800" u="sng" dirty="0">
                <a:solidFill>
                  <a:schemeClr val="dk1">
                    <a:lumMod val="85000"/>
                    <a:lumOff val="15000"/>
                  </a:schemeClr>
                </a:solidFill>
                <a:latin typeface="Times New Roman" panose="02020603050405020304" charset="0"/>
                <a:ea typeface="宋体" panose="02010600030101010101" pitchFamily="2" charset="-122"/>
              </a:rPr>
              <a:t>246</a:t>
            </a:r>
            <a:r>
              <a:rPr lang="en-US" altLang="zh-CN" sz="2800" dirty="0">
                <a:solidFill>
                  <a:schemeClr val="dk1">
                    <a:lumMod val="85000"/>
                    <a:lumOff val="15000"/>
                  </a:schemeClr>
                </a:solidFill>
                <a:latin typeface="Times New Roman" panose="02020603050405020304" charset="0"/>
                <a:ea typeface="宋体" panose="02010600030101010101" pitchFamily="2" charset="-122"/>
              </a:rPr>
              <a:t>人</a:t>
            </a:r>
            <a:r>
              <a:rPr lang="zh-CN" altLang="en-US" sz="2800" dirty="0">
                <a:solidFill>
                  <a:schemeClr val="dk1">
                    <a:lumMod val="85000"/>
                    <a:lumOff val="15000"/>
                  </a:schemeClr>
                </a:solidFill>
                <a:latin typeface="Times New Roman" panose="02020603050405020304" charset="0"/>
                <a:ea typeface="宋体" panose="02010600030101010101" pitchFamily="2" charset="-122"/>
              </a:rPr>
              <a:t>，</a:t>
            </a:r>
            <a:r>
              <a:rPr lang="en-US" altLang="zh-CN" sz="2800" dirty="0">
                <a:solidFill>
                  <a:schemeClr val="dk1">
                    <a:lumMod val="85000"/>
                    <a:lumOff val="15000"/>
                  </a:schemeClr>
                </a:solidFill>
                <a:latin typeface="Times New Roman" panose="02020603050405020304" charset="0"/>
                <a:ea typeface="宋体" panose="02010600030101010101" pitchFamily="2" charset="-122"/>
              </a:rPr>
              <a:t>六级</a:t>
            </a:r>
            <a:r>
              <a:rPr lang="en-US" altLang="zh-CN" sz="2800" u="sng" dirty="0">
                <a:solidFill>
                  <a:schemeClr val="dk1">
                    <a:lumMod val="85000"/>
                    <a:lumOff val="15000"/>
                  </a:schemeClr>
                </a:solidFill>
                <a:latin typeface="Times New Roman" panose="02020603050405020304" charset="0"/>
                <a:ea typeface="宋体" panose="02010600030101010101" pitchFamily="2" charset="-122"/>
              </a:rPr>
              <a:t>110</a:t>
            </a:r>
            <a:r>
              <a:rPr lang="en-US" altLang="zh-CN" sz="2800" dirty="0">
                <a:solidFill>
                  <a:schemeClr val="dk1">
                    <a:lumMod val="85000"/>
                    <a:lumOff val="15000"/>
                  </a:schemeClr>
                </a:solidFill>
                <a:latin typeface="Times New Roman" panose="02020603050405020304" charset="0"/>
                <a:ea typeface="宋体" panose="02010600030101010101" pitchFamily="2" charset="-122"/>
              </a:rPr>
              <a:t>人</a:t>
            </a:r>
            <a:endParaRPr lang="en-US" altLang="zh-CN" sz="2800" dirty="0">
              <a:solidFill>
                <a:schemeClr val="dk1">
                  <a:lumMod val="85000"/>
                  <a:lumOff val="15000"/>
                </a:schemeClr>
              </a:solidFill>
              <a:latin typeface="Times New Roman" panose="02020603050405020304" charset="0"/>
              <a:ea typeface="宋体" panose="02010600030101010101" pitchFamily="2" charset="-122"/>
            </a:endParaRPr>
          </a:p>
          <a:p>
            <a:pPr eaLnBrk="1" hangingPunct="1">
              <a:lnSpc>
                <a:spcPct val="150000"/>
              </a:lnSpc>
              <a:buFont typeface="Wingdings" panose="05000000000000000000" pitchFamily="2" charset="2"/>
              <a:buChar char="Ø"/>
            </a:pPr>
            <a:r>
              <a:rPr lang="zh-CN" altLang="en-US" sz="2800" dirty="0">
                <a:solidFill>
                  <a:schemeClr val="dk1">
                    <a:lumMod val="85000"/>
                    <a:lumOff val="15000"/>
                  </a:schemeClr>
                </a:solidFill>
                <a:latin typeface="Times New Roman" panose="02020603050405020304" charset="0"/>
                <a:ea typeface="宋体" panose="02010600030101010101" pitchFamily="2" charset="-122"/>
              </a:rPr>
              <a:t>流动监考：四级</a:t>
            </a:r>
            <a:r>
              <a:rPr lang="en-US" altLang="zh-CN" sz="2800" u="sng" dirty="0">
                <a:solidFill>
                  <a:schemeClr val="dk1">
                    <a:lumMod val="85000"/>
                    <a:lumOff val="15000"/>
                  </a:schemeClr>
                </a:solidFill>
                <a:latin typeface="Times New Roman" panose="02020603050405020304" charset="0"/>
                <a:ea typeface="宋体" panose="02010600030101010101" pitchFamily="2" charset="-122"/>
              </a:rPr>
              <a:t>28</a:t>
            </a:r>
            <a:r>
              <a:rPr lang="en-US" altLang="zh-CN" sz="2800" dirty="0">
                <a:solidFill>
                  <a:schemeClr val="dk1">
                    <a:lumMod val="85000"/>
                    <a:lumOff val="15000"/>
                  </a:schemeClr>
                </a:solidFill>
                <a:latin typeface="Times New Roman" panose="02020603050405020304" charset="0"/>
                <a:ea typeface="宋体" panose="02010600030101010101" pitchFamily="2" charset="-122"/>
              </a:rPr>
              <a:t>人 </a:t>
            </a:r>
            <a:r>
              <a:rPr lang="zh-CN" altLang="en-US" sz="2800" dirty="0">
                <a:solidFill>
                  <a:schemeClr val="dk1">
                    <a:lumMod val="85000"/>
                    <a:lumOff val="15000"/>
                  </a:schemeClr>
                </a:solidFill>
                <a:latin typeface="Times New Roman" panose="02020603050405020304" charset="0"/>
                <a:ea typeface="宋体" panose="02010600030101010101" pitchFamily="2" charset="-122"/>
              </a:rPr>
              <a:t>，六级</a:t>
            </a:r>
            <a:r>
              <a:rPr lang="en-US" altLang="zh-CN" sz="2800" u="sng" dirty="0">
                <a:solidFill>
                  <a:schemeClr val="dk1">
                    <a:lumMod val="85000"/>
                    <a:lumOff val="15000"/>
                  </a:schemeClr>
                </a:solidFill>
                <a:latin typeface="Times New Roman" panose="02020603050405020304" charset="0"/>
                <a:ea typeface="宋体" panose="02010600030101010101" pitchFamily="2" charset="-122"/>
              </a:rPr>
              <a:t> 16 </a:t>
            </a:r>
            <a:r>
              <a:rPr lang="en-US" altLang="zh-CN" sz="2800" dirty="0">
                <a:solidFill>
                  <a:schemeClr val="dk1">
                    <a:lumMod val="85000"/>
                    <a:lumOff val="15000"/>
                  </a:schemeClr>
                </a:solidFill>
                <a:latin typeface="Times New Roman" panose="02020603050405020304" charset="0"/>
                <a:ea typeface="宋体" panose="02010600030101010101" pitchFamily="2" charset="-122"/>
              </a:rPr>
              <a:t>人</a:t>
            </a:r>
            <a:endParaRPr lang="en-US" altLang="zh-CN" sz="2800" dirty="0">
              <a:solidFill>
                <a:schemeClr val="dk1">
                  <a:lumMod val="85000"/>
                  <a:lumOff val="15000"/>
                </a:schemeClr>
              </a:solidFill>
              <a:latin typeface="Times New Roman" panose="02020603050405020304" charset="0"/>
              <a:ea typeface="宋体" panose="02010600030101010101" pitchFamily="2" charset="-122"/>
            </a:endParaRPr>
          </a:p>
        </p:txBody>
      </p:sp>
      <p:sp>
        <p:nvSpPr>
          <p:cNvPr id="2" name="矩形 1"/>
          <p:cNvSpPr/>
          <p:nvPr>
            <p:custDataLst>
              <p:tags r:id="rId2"/>
            </p:custDataLst>
          </p:nvPr>
        </p:nvSpPr>
        <p:spPr>
          <a:xfrm>
            <a:off x="3851910" y="6175375"/>
            <a:ext cx="5040630" cy="464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latin typeface="Times New Roman" panose="02020603050405020304" charset="0"/>
                <a:ea typeface="宋体" panose="02010600030101010101" pitchFamily="2" charset="-122"/>
                <a:sym typeface="+mn-ea"/>
              </a:rPr>
              <a:t>一、考试总体情况介绍</a:t>
            </a:r>
            <a:endParaRPr lang="zh-CN" altLang="en-US" sz="2000" b="1" dirty="0">
              <a:solidFill>
                <a:schemeClr val="lt1"/>
              </a:solidFill>
              <a:latin typeface="Times New Roman" panose="02020603050405020304" charset="0"/>
              <a:ea typeface="宋体" panose="02010600030101010101" pitchFamily="2" charset="-122"/>
              <a:sym typeface="+mn-ea"/>
            </a:endParaRPr>
          </a:p>
        </p:txBody>
      </p:sp>
      <p:pic>
        <p:nvPicPr>
          <p:cNvPr id="4" name="图片 3"/>
          <p:cNvPicPr/>
          <p:nvPr>
            <p:custDataLst>
              <p:tags r:id="rId3"/>
            </p:custDataLst>
          </p:nvPr>
        </p:nvPicPr>
        <p:blipFill>
          <a:blip r:embed="rId4" r:link="rId5"/>
          <a:stretch>
            <a:fillRect/>
          </a:stretch>
        </p:blipFill>
        <p:spPr>
          <a:xfrm>
            <a:off x="323528" y="260648"/>
            <a:ext cx="1082675" cy="1050925"/>
          </a:xfrm>
          <a:prstGeom prst="rect">
            <a:avLst/>
          </a:prstGeom>
          <a:solidFill>
            <a:schemeClr val="accent2"/>
          </a:solidFill>
          <a:ln w="9525">
            <a:noFill/>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2531" name="Rectangle 3"/>
          <p:cNvSpPr>
            <a:spLocks noGrp="1"/>
          </p:cNvSpPr>
          <p:nvPr>
            <p:ph sz="quarter" idx="4294967295"/>
            <p:custDataLst>
              <p:tags r:id="rId1"/>
            </p:custDataLst>
          </p:nvPr>
        </p:nvSpPr>
        <p:spPr>
          <a:xfrm>
            <a:off x="323529" y="1527177"/>
            <a:ext cx="8352928" cy="3774031"/>
          </a:xfrm>
        </p:spPr>
        <p:txBody>
          <a:bodyPr vert="horz" wrap="square" lIns="91440" tIns="45720" rIns="91440" bIns="45720" anchor="t" anchorCtr="0"/>
          <a:lstStyle/>
          <a:p>
            <a:pPr marL="0" indent="0" eaLnBrk="1" hangingPunct="1">
              <a:lnSpc>
                <a:spcPct val="150000"/>
              </a:lnSpc>
              <a:buNone/>
            </a:pPr>
            <a:r>
              <a:rPr lang="en-US" altLang="zh-CN" sz="2800" b="1" dirty="0">
                <a:solidFill>
                  <a:schemeClr val="dk1">
                    <a:lumMod val="85000"/>
                    <a:lumOff val="15000"/>
                  </a:schemeClr>
                </a:solidFill>
                <a:latin typeface="Times New Roman" panose="02020603050405020304" charset="0"/>
                <a:ea typeface="宋体" panose="02010600030101010101" pitchFamily="2" charset="-122"/>
              </a:rPr>
              <a:t>2021</a:t>
            </a:r>
            <a:r>
              <a:rPr lang="zh-CN" altLang="en-US" sz="2800" b="1" dirty="0">
                <a:solidFill>
                  <a:schemeClr val="dk1">
                    <a:lumMod val="85000"/>
                    <a:lumOff val="15000"/>
                  </a:schemeClr>
                </a:solidFill>
                <a:latin typeface="Times New Roman" panose="02020603050405020304" charset="0"/>
                <a:ea typeface="宋体" panose="02010600030101010101" pitchFamily="2" charset="-122"/>
              </a:rPr>
              <a:t>年上半年起，全国英语四、六级考试新增要求</a:t>
            </a:r>
            <a:endParaRPr lang="zh-CN" altLang="en-US" sz="16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endParaRPr>
          </a:p>
          <a:p>
            <a:pPr marL="0" indent="0" eaLnBrk="1" hangingPunct="1">
              <a:lnSpc>
                <a:spcPct val="150000"/>
              </a:lnSpc>
              <a:buNone/>
            </a:pPr>
            <a:r>
              <a:rPr lang="zh-CN" altLang="en-US" sz="28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人脸识别身份验证技术核验考生身份</a:t>
            </a:r>
            <a:endParaRPr lang="en-US" altLang="zh-CN" sz="1200"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endParaRPr>
          </a:p>
          <a:p>
            <a:pPr marL="0" indent="0" eaLnBrk="1" hangingPunct="1">
              <a:lnSpc>
                <a:spcPct val="150000"/>
              </a:lnSpc>
              <a:buNone/>
            </a:pPr>
            <a:r>
              <a:rPr lang="zh-CN" altLang="en-US" sz="2000"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rPr>
              <a:t>为进一步加强考务管理，有效防范替考行为，</a:t>
            </a:r>
            <a:r>
              <a:rPr lang="zh-CN" altLang="en-US" sz="2000"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广东省教育考试院要求：</a:t>
            </a:r>
            <a:r>
              <a:rPr lang="zh-CN" altLang="en-US" sz="2000"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rPr>
              <a:t>自2021年上半年全国大学英语四六级考试起，各考点在考生进入考场环节必须使用人脸识别身份验证技术核查考生身份。</a:t>
            </a:r>
            <a:endParaRPr lang="zh-CN" altLang="en-US" sz="2000"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endParaRPr>
          </a:p>
          <a:p>
            <a:pPr marL="0" indent="0" eaLnBrk="1" hangingPunct="1">
              <a:lnSpc>
                <a:spcPct val="150000"/>
              </a:lnSpc>
              <a:buNone/>
            </a:pPr>
            <a:endParaRPr lang="zh-CN" altLang="en-US" sz="2000"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endParaRPr>
          </a:p>
        </p:txBody>
      </p:sp>
      <p:sp>
        <p:nvSpPr>
          <p:cNvPr id="11266" name="Rectangle 2"/>
          <p:cNvSpPr>
            <a:spLocks noGrp="1"/>
          </p:cNvSpPr>
          <p:nvPr/>
        </p:nvSpPr>
        <p:spPr>
          <a:xfrm>
            <a:off x="0" y="476252"/>
            <a:ext cx="8291830" cy="70040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3300" kern="1200">
                <a:solidFill>
                  <a:srgbClr val="9F7A70"/>
                </a:solidFill>
                <a:latin typeface="+mj-lt"/>
                <a:ea typeface="+mj-ea"/>
                <a:cs typeface="+mj-cs"/>
              </a:defRPr>
            </a:lvl1pPr>
            <a:lvl2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2pPr>
            <a:lvl3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3pPr>
            <a:lvl4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4pPr>
            <a:lvl5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5pPr>
            <a:lvl6pPr marL="4572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6pPr>
            <a:lvl7pPr marL="9144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7pPr>
            <a:lvl8pPr marL="13716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8pPr>
            <a:lvl9pPr marL="18288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9pPr>
          </a:lstStyle>
          <a:p>
            <a:pPr eaLnBrk="1" hangingPunct="1"/>
            <a:r>
              <a:rPr lang="zh-CN" altLang="en-US" sz="4400" b="1" dirty="0">
                <a:solidFill>
                  <a:schemeClr val="accent1"/>
                </a:solidFill>
                <a:latin typeface="Times New Roman" panose="02020603050405020304" charset="0"/>
                <a:ea typeface="微软雅黑" panose="020B0503020204020204" pitchFamily="34" charset="-122"/>
                <a:sym typeface="+mn-ea"/>
              </a:rPr>
              <a:t>一、</a:t>
            </a:r>
            <a:r>
              <a:rPr lang="zh-CN" altLang="en-US" sz="4400" b="1" dirty="0">
                <a:solidFill>
                  <a:schemeClr val="accent1"/>
                </a:solidFill>
                <a:latin typeface="Times New Roman" panose="02020603050405020304" charset="0"/>
                <a:ea typeface="微软雅黑" panose="020B0503020204020204" pitchFamily="34" charset="-122"/>
              </a:rPr>
              <a:t>总体情况介绍 </a:t>
            </a:r>
            <a:endParaRPr lang="zh-CN" altLang="en-US" sz="4400" b="1" dirty="0">
              <a:solidFill>
                <a:schemeClr val="accent1"/>
              </a:solidFill>
              <a:latin typeface="Times New Roman" panose="02020603050405020304" charset="0"/>
              <a:ea typeface="微软雅黑" panose="020B0503020204020204" pitchFamily="34" charset="-122"/>
            </a:endParaRPr>
          </a:p>
        </p:txBody>
      </p:sp>
      <p:sp>
        <p:nvSpPr>
          <p:cNvPr id="2" name="矩形 1"/>
          <p:cNvSpPr/>
          <p:nvPr>
            <p:custDataLst>
              <p:tags r:id="rId2"/>
            </p:custDataLst>
          </p:nvPr>
        </p:nvSpPr>
        <p:spPr>
          <a:xfrm>
            <a:off x="3851910" y="6175375"/>
            <a:ext cx="5040630" cy="464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latin typeface="Times New Roman" panose="02020603050405020304" charset="0"/>
                <a:ea typeface="宋体" panose="02010600030101010101" pitchFamily="2" charset="-122"/>
                <a:sym typeface="+mn-ea"/>
              </a:rPr>
              <a:t>一、考试总体情况介绍</a:t>
            </a:r>
            <a:endParaRPr lang="zh-CN" altLang="en-US" sz="2000" b="1" dirty="0">
              <a:solidFill>
                <a:schemeClr val="lt1"/>
              </a:solidFill>
              <a:latin typeface="Times New Roman" panose="02020603050405020304" charset="0"/>
              <a:ea typeface="宋体" panose="02010600030101010101" pitchFamily="2" charset="-122"/>
              <a:sym typeface="+mn-ea"/>
            </a:endParaRPr>
          </a:p>
        </p:txBody>
      </p:sp>
      <p:pic>
        <p:nvPicPr>
          <p:cNvPr id="4" name="图片 3"/>
          <p:cNvPicPr/>
          <p:nvPr>
            <p:custDataLst>
              <p:tags r:id="rId3"/>
            </p:custDataLst>
          </p:nvPr>
        </p:nvPicPr>
        <p:blipFill>
          <a:blip r:embed="rId4" r:link="rId5"/>
          <a:stretch>
            <a:fillRect/>
          </a:stretch>
        </p:blipFill>
        <p:spPr>
          <a:xfrm>
            <a:off x="323528" y="260648"/>
            <a:ext cx="1082675" cy="1050925"/>
          </a:xfrm>
          <a:prstGeom prst="rect">
            <a:avLst/>
          </a:prstGeom>
          <a:solidFill>
            <a:schemeClr val="accent2"/>
          </a:solidFill>
          <a:ln w="9525">
            <a:no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2531" name="Rectangle 3"/>
          <p:cNvSpPr>
            <a:spLocks noGrp="1"/>
          </p:cNvSpPr>
          <p:nvPr>
            <p:custDataLst>
              <p:tags r:id="rId1"/>
            </p:custDataLst>
          </p:nvPr>
        </p:nvSpPr>
        <p:spPr>
          <a:xfrm>
            <a:off x="323852" y="1412875"/>
            <a:ext cx="8195945" cy="4738370"/>
          </a:xfrm>
          <a:prstGeom prst="rect">
            <a:avLst/>
          </a:prstGeom>
          <a:noFill/>
          <a:ln w="9525">
            <a:noFill/>
          </a:ln>
        </p:spPr>
        <p:txBody>
          <a:bodyPr vert="horz" wrap="square" lIns="91440" tIns="45720" rIns="91440" bIns="45720" anchor="t" anchorCtr="0"/>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8005"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B58B80"/>
              </a:buClr>
              <a:buSzPct val="75000"/>
              <a:buFont typeface="Wingdings 2" panose="05020102010507070707" pitchFamily="18" charset="2"/>
              <a:buChar char=""/>
              <a:defRPr sz="2000" kern="1200">
                <a:solidFill>
                  <a:schemeClr val="tx1"/>
                </a:solidFill>
                <a:latin typeface="+mn-lt"/>
                <a:ea typeface="+mn-ea"/>
                <a:cs typeface="+mn-cs"/>
              </a:defRPr>
            </a:lvl3pPr>
            <a:lvl4pPr marL="1097280" indent="-228600" algn="l" rtl="0" eaLnBrk="0" fontAlgn="base" hangingPunct="0">
              <a:spcBef>
                <a:spcPct val="20000"/>
              </a:spcBef>
              <a:spcAft>
                <a:spcPct val="0"/>
              </a:spcAft>
              <a:buClr>
                <a:srgbClr val="C3986D"/>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A19574"/>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eaLnBrk="1" hangingPunct="1">
              <a:lnSpc>
                <a:spcPct val="150000"/>
              </a:lnSpc>
              <a:buNone/>
            </a:pPr>
            <a:r>
              <a:rPr lang="en-US" altLang="zh-CN" sz="2800" b="1" dirty="0">
                <a:solidFill>
                  <a:schemeClr val="dk1">
                    <a:lumMod val="85000"/>
                    <a:lumOff val="15000"/>
                  </a:schemeClr>
                </a:solidFill>
                <a:latin typeface="Times New Roman" panose="02020603050405020304" charset="0"/>
                <a:ea typeface="宋体" panose="02010600030101010101" pitchFamily="2" charset="-122"/>
                <a:sym typeface="+mn-ea"/>
              </a:rPr>
              <a:t>2022</a:t>
            </a:r>
            <a:r>
              <a:rPr lang="zh-CN" altLang="en-US" sz="2800" b="1" dirty="0">
                <a:solidFill>
                  <a:schemeClr val="dk1">
                    <a:lumMod val="85000"/>
                    <a:lumOff val="15000"/>
                  </a:schemeClr>
                </a:solidFill>
                <a:latin typeface="Times New Roman" panose="02020603050405020304" charset="0"/>
                <a:ea typeface="宋体" panose="02010600030101010101" pitchFamily="2" charset="-122"/>
                <a:sym typeface="+mn-ea"/>
              </a:rPr>
              <a:t>年上半年起，全国英语四、六级考试新增要求</a:t>
            </a:r>
            <a:endParaRPr lang="zh-CN" altLang="en-US" sz="2800" b="1" dirty="0">
              <a:solidFill>
                <a:schemeClr val="dk1">
                  <a:lumMod val="85000"/>
                  <a:lumOff val="15000"/>
                </a:schemeClr>
              </a:solidFill>
              <a:latin typeface="Times New Roman" panose="02020603050405020304" charset="0"/>
              <a:ea typeface="宋体" panose="02010600030101010101" pitchFamily="2" charset="-122"/>
            </a:endParaRPr>
          </a:p>
          <a:p>
            <a:pPr marL="0" indent="0" eaLnBrk="1" hangingPunct="1">
              <a:lnSpc>
                <a:spcPct val="150000"/>
              </a:lnSpc>
              <a:buNone/>
            </a:pPr>
            <a:r>
              <a:rPr lang="en-US" altLang="zh-CN" sz="28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  </a:t>
            </a:r>
            <a:r>
              <a:rPr lang="zh-CN" altLang="en-US" sz="28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考生入场安检注意事项：</a:t>
            </a:r>
            <a:endParaRPr lang="zh-CN" altLang="en-US" sz="28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endParaRPr>
          </a:p>
          <a:p>
            <a:pPr marL="0" indent="0" eaLnBrk="1" hangingPunct="1">
              <a:lnSpc>
                <a:spcPct val="150000"/>
              </a:lnSpc>
              <a:buNone/>
            </a:pPr>
            <a:endParaRPr lang="zh-CN" altLang="en-US" sz="9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endParaRPr>
          </a:p>
          <a:p>
            <a:pPr eaLnBrk="1" hangingPunct="1">
              <a:lnSpc>
                <a:spcPct val="120000"/>
              </a:lnSpc>
              <a:spcBef>
                <a:spcPts val="0"/>
              </a:spcBef>
              <a:buClr>
                <a:srgbClr val="000000"/>
              </a:buClr>
              <a:buSzPct val="100000"/>
              <a:buFont typeface="Wingdings" panose="05000000000000000000" charset="0"/>
              <a:buChar char="Ø"/>
            </a:pPr>
            <a:r>
              <a:rPr lang="zh-CN" altLang="en-US" sz="18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考生和携带物品分开检查</a:t>
            </a:r>
            <a:r>
              <a:rPr lang="zh-CN" altLang="en-US" sz="1800"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。文具盒(袋、套)、透明笔袋、透明水杯要全部依次检查,注意检查考生准考证正反面,确保无书写任何文字。</a:t>
            </a:r>
            <a:endParaRPr lang="zh-CN" altLang="en-US" sz="1800"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endParaRPr>
          </a:p>
          <a:p>
            <a:pPr eaLnBrk="1" hangingPunct="1">
              <a:lnSpc>
                <a:spcPct val="120000"/>
              </a:lnSpc>
              <a:spcBef>
                <a:spcPts val="0"/>
              </a:spcBef>
              <a:buClr>
                <a:srgbClr val="000000"/>
              </a:buClr>
              <a:buSzPct val="100000"/>
              <a:buFont typeface="Wingdings" panose="05000000000000000000" charset="0"/>
              <a:buChar char="Ø"/>
            </a:pPr>
            <a:r>
              <a:rPr lang="zh-CN" altLang="en-US" sz="1800"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遵守同性检查同性原则，条件不允许的情况下，</a:t>
            </a:r>
            <a:r>
              <a:rPr lang="zh-CN" altLang="en-US" sz="18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优先女性检查男性</a:t>
            </a:r>
            <a:r>
              <a:rPr lang="zh-CN" altLang="en-US" sz="1800"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。若考生提出异议，</a:t>
            </a:r>
            <a:r>
              <a:rPr lang="zh-CN" altLang="en-US" sz="18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可联系考务人员协助</a:t>
            </a:r>
            <a:r>
              <a:rPr lang="zh-CN" altLang="en-US" sz="1800"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rPr>
              <a:t>。</a:t>
            </a:r>
            <a:endParaRPr lang="zh-CN" altLang="en-US" sz="1800"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sym typeface="+mn-ea"/>
            </a:endParaRPr>
          </a:p>
          <a:p>
            <a:pPr eaLnBrk="1" hangingPunct="1">
              <a:lnSpc>
                <a:spcPct val="120000"/>
              </a:lnSpc>
              <a:spcBef>
                <a:spcPts val="0"/>
              </a:spcBef>
              <a:buClr>
                <a:srgbClr val="000000"/>
              </a:buClr>
              <a:buSzPct val="100000"/>
              <a:buFont typeface="Wingdings" panose="05000000000000000000" charset="0"/>
              <a:buChar char="Ø"/>
            </a:pPr>
            <a:r>
              <a:rPr lang="zh-CN" altLang="en-US" sz="18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rPr>
              <a:t>安检结束后</a:t>
            </a:r>
            <a:r>
              <a:rPr lang="zh-CN" altLang="en-US" sz="1800"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rPr>
              <a:t>,监考员应将金属探测仪</a:t>
            </a:r>
            <a:r>
              <a:rPr lang="zh-CN" altLang="en-US" sz="18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rPr>
              <a:t>调整为静音或关机状态</a:t>
            </a:r>
            <a:r>
              <a:rPr lang="zh-CN" altLang="en-US" sz="1800"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rPr>
              <a:t>,以免在考试过程中干扰考生。</a:t>
            </a:r>
            <a:endParaRPr lang="zh-CN" altLang="en-US" sz="1800"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endParaRPr>
          </a:p>
          <a:p>
            <a:pPr eaLnBrk="1" hangingPunct="1">
              <a:lnSpc>
                <a:spcPct val="120000"/>
              </a:lnSpc>
              <a:spcBef>
                <a:spcPts val="0"/>
              </a:spcBef>
              <a:buClr>
                <a:srgbClr val="000000"/>
              </a:buClr>
              <a:buSzPct val="100000"/>
              <a:buFont typeface="Wingdings" panose="05000000000000000000" charset="0"/>
              <a:buChar char="Ø"/>
            </a:pPr>
            <a:r>
              <a:rPr lang="zh-CN" altLang="en-US" sz="1800"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rPr>
              <a:t>如考生在考前</a:t>
            </a:r>
            <a:r>
              <a:rPr lang="zh-CN" altLang="en-US" sz="18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rPr>
              <a:t>离开考场</a:t>
            </a:r>
            <a:r>
              <a:rPr lang="zh-CN" altLang="en-US" sz="1800"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rPr>
              <a:t>,监考员按照安检要求</a:t>
            </a:r>
            <a:r>
              <a:rPr lang="zh-CN" altLang="en-US" sz="1800" b="1"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rPr>
              <a:t>对入场考生再次进行检查</a:t>
            </a:r>
            <a:r>
              <a:rPr lang="zh-CN" altLang="en-US" sz="1800"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rPr>
              <a:t>。注意必须将金属探测仪调整至静音或振动报警状态。</a:t>
            </a:r>
            <a:endParaRPr lang="zh-CN" altLang="en-US" sz="1800" dirty="0">
              <a:solidFill>
                <a:schemeClr val="dk1">
                  <a:lumMod val="85000"/>
                  <a:lumOff val="15000"/>
                </a:schemeClr>
              </a:solidFill>
              <a:latin typeface="Times New Roman" panose="02020603050405020304" charset="0"/>
              <a:ea typeface="宋体" panose="02010600030101010101" pitchFamily="2" charset="-122"/>
              <a:cs typeface="楷体" panose="02010609060101010101" charset="-122"/>
            </a:endParaRPr>
          </a:p>
        </p:txBody>
      </p:sp>
      <p:sp>
        <p:nvSpPr>
          <p:cNvPr id="11266" name="Rectangle 2"/>
          <p:cNvSpPr>
            <a:spLocks noGrp="1"/>
          </p:cNvSpPr>
          <p:nvPr/>
        </p:nvSpPr>
        <p:spPr>
          <a:xfrm>
            <a:off x="0" y="476252"/>
            <a:ext cx="8291830" cy="70040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3300" kern="1200">
                <a:solidFill>
                  <a:srgbClr val="9F7A70"/>
                </a:solidFill>
                <a:latin typeface="+mj-lt"/>
                <a:ea typeface="+mj-ea"/>
                <a:cs typeface="+mj-cs"/>
              </a:defRPr>
            </a:lvl1pPr>
            <a:lvl2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2pPr>
            <a:lvl3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3pPr>
            <a:lvl4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4pPr>
            <a:lvl5pPr algn="ctr" rtl="0" eaLnBrk="0" fontAlgn="base" hangingPunct="0">
              <a:spcBef>
                <a:spcPct val="0"/>
              </a:spcBef>
              <a:spcAft>
                <a:spcPct val="0"/>
              </a:spcAft>
              <a:defRPr sz="3300">
                <a:solidFill>
                  <a:srgbClr val="9F7A70"/>
                </a:solidFill>
                <a:latin typeface="Georgia" panose="02040502050405020303" pitchFamily="18" charset="0"/>
                <a:ea typeface="方正舒体" panose="02010601030101010101" pitchFamily="2" charset="-122"/>
              </a:defRPr>
            </a:lvl5pPr>
            <a:lvl6pPr marL="4572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6pPr>
            <a:lvl7pPr marL="9144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7pPr>
            <a:lvl8pPr marL="13716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8pPr>
            <a:lvl9pPr marL="1828800" algn="ctr" rtl="0" fontAlgn="base">
              <a:spcBef>
                <a:spcPct val="0"/>
              </a:spcBef>
              <a:spcAft>
                <a:spcPct val="0"/>
              </a:spcAft>
              <a:defRPr sz="3300">
                <a:solidFill>
                  <a:srgbClr val="9F7A70"/>
                </a:solidFill>
                <a:latin typeface="Georgia" panose="02040502050405020303" pitchFamily="18" charset="0"/>
                <a:ea typeface="方正舒体" panose="02010601030101010101" pitchFamily="2" charset="-122"/>
              </a:defRPr>
            </a:lvl9pPr>
          </a:lstStyle>
          <a:p>
            <a:pPr eaLnBrk="1" hangingPunct="1"/>
            <a:r>
              <a:rPr lang="zh-CN" altLang="en-US" sz="4400" b="1" dirty="0">
                <a:solidFill>
                  <a:schemeClr val="accent1"/>
                </a:solidFill>
                <a:latin typeface="Times New Roman" panose="02020603050405020304" charset="0"/>
                <a:ea typeface="微软雅黑" panose="020B0503020204020204" pitchFamily="34" charset="-122"/>
                <a:sym typeface="+mn-ea"/>
              </a:rPr>
              <a:t>一、</a:t>
            </a:r>
            <a:r>
              <a:rPr lang="zh-CN" altLang="en-US" sz="4400" b="1" dirty="0">
                <a:solidFill>
                  <a:schemeClr val="accent1"/>
                </a:solidFill>
                <a:latin typeface="Times New Roman" panose="02020603050405020304" charset="0"/>
                <a:ea typeface="微软雅黑" panose="020B0503020204020204" pitchFamily="34" charset="-122"/>
              </a:rPr>
              <a:t>总体情况介绍 </a:t>
            </a:r>
            <a:endParaRPr lang="zh-CN" altLang="en-US" sz="4400" b="1" dirty="0">
              <a:solidFill>
                <a:schemeClr val="accent1"/>
              </a:solidFill>
              <a:latin typeface="Times New Roman" panose="02020603050405020304" charset="0"/>
              <a:ea typeface="微软雅黑" panose="020B0503020204020204" pitchFamily="34" charset="-122"/>
            </a:endParaRPr>
          </a:p>
        </p:txBody>
      </p:sp>
      <p:sp>
        <p:nvSpPr>
          <p:cNvPr id="2" name="矩形 1"/>
          <p:cNvSpPr/>
          <p:nvPr>
            <p:custDataLst>
              <p:tags r:id="rId2"/>
            </p:custDataLst>
          </p:nvPr>
        </p:nvSpPr>
        <p:spPr>
          <a:xfrm>
            <a:off x="3851910" y="6175375"/>
            <a:ext cx="5040630" cy="464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latin typeface="Times New Roman" panose="02020603050405020304" charset="0"/>
                <a:ea typeface="宋体" panose="02010600030101010101" pitchFamily="2" charset="-122"/>
                <a:sym typeface="+mn-ea"/>
              </a:rPr>
              <a:t>一、考试总体情况介绍</a:t>
            </a:r>
            <a:endParaRPr lang="zh-CN" altLang="en-US" sz="2000" b="1" dirty="0">
              <a:solidFill>
                <a:schemeClr val="lt1"/>
              </a:solidFill>
              <a:latin typeface="Times New Roman" panose="02020603050405020304" charset="0"/>
              <a:ea typeface="宋体" panose="02010600030101010101" pitchFamily="2" charset="-122"/>
              <a:sym typeface="+mn-ea"/>
            </a:endParaRPr>
          </a:p>
        </p:txBody>
      </p:sp>
      <p:pic>
        <p:nvPicPr>
          <p:cNvPr id="4" name="图片 3"/>
          <p:cNvPicPr/>
          <p:nvPr>
            <p:custDataLst>
              <p:tags r:id="rId3"/>
            </p:custDataLst>
          </p:nvPr>
        </p:nvPicPr>
        <p:blipFill>
          <a:blip r:embed="rId4" r:link="rId5"/>
          <a:stretch>
            <a:fillRect/>
          </a:stretch>
        </p:blipFill>
        <p:spPr>
          <a:xfrm>
            <a:off x="323528" y="260648"/>
            <a:ext cx="1082675" cy="1050925"/>
          </a:xfrm>
          <a:prstGeom prst="rect">
            <a:avLst/>
          </a:prstGeom>
          <a:solidFill>
            <a:schemeClr val="accent2"/>
          </a:solid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290" name="Rectangle 2"/>
          <p:cNvSpPr>
            <a:spLocks noGrp="1"/>
          </p:cNvSpPr>
          <p:nvPr>
            <p:ph type="ctrTitle" idx="4294967295"/>
          </p:nvPr>
        </p:nvSpPr>
        <p:spPr>
          <a:xfrm>
            <a:off x="1357315" y="1700213"/>
            <a:ext cx="6415087" cy="1143000"/>
          </a:xfrm>
        </p:spPr>
        <p:txBody>
          <a:bodyPr vert="horz" wrap="square" lIns="91440" tIns="45720" rIns="91440" bIns="45720" anchor="b" anchorCtr="0"/>
          <a:lstStyle>
            <a:lvl1pPr lvl="0">
              <a:buClrTx/>
              <a:buSzTx/>
              <a:buFontTx/>
              <a:defRPr/>
            </a:lvl1pPr>
          </a:lstStyle>
          <a:p>
            <a:pPr lvl="0" eaLnBrk="1" hangingPunct="1"/>
            <a:r>
              <a:rPr lang="zh-CN" altLang="zh-CN" sz="4400" b="1" dirty="0">
                <a:solidFill>
                  <a:srgbClr val="000000"/>
                </a:solidFill>
                <a:latin typeface="Times New Roman" panose="02020603050405020304" charset="0"/>
                <a:ea typeface="宋体" panose="02010600030101010101" pitchFamily="2" charset="-122"/>
              </a:rPr>
              <a:t>第二部分</a:t>
            </a:r>
            <a:endParaRPr lang="zh-CN" altLang="zh-CN" sz="4400" b="1" dirty="0">
              <a:solidFill>
                <a:srgbClr val="000000"/>
              </a:solidFill>
              <a:latin typeface="Times New Roman" panose="02020603050405020304" charset="0"/>
              <a:ea typeface="宋体" panose="02010600030101010101" pitchFamily="2" charset="-122"/>
            </a:endParaRPr>
          </a:p>
        </p:txBody>
      </p:sp>
      <p:sp>
        <p:nvSpPr>
          <p:cNvPr id="12291" name="Rectangle 3"/>
          <p:cNvSpPr>
            <a:spLocks noGrp="1"/>
          </p:cNvSpPr>
          <p:nvPr>
            <p:ph type="subTitle" idx="4294967295"/>
          </p:nvPr>
        </p:nvSpPr>
        <p:spPr>
          <a:xfrm>
            <a:off x="0" y="3141663"/>
            <a:ext cx="9048750" cy="1223962"/>
          </a:xfrm>
        </p:spPr>
        <p:txBody>
          <a:bodyPr vert="horz" wrap="square" lIns="91440" tIns="45720" rIns="91440" bIns="45720" anchor="t" anchorCtr="0"/>
          <a:lstStyle>
            <a:lvl1pPr marL="0" lvl="0" indent="0" algn="ctr">
              <a:buClr>
                <a:schemeClr val="accent1"/>
              </a:buClr>
              <a:buSzPct val="85000"/>
              <a:buFont typeface="Wingdings 2" panose="05020102010507070707" pitchFamily="18" charset="2"/>
              <a:defRPr/>
            </a:lvl1pPr>
            <a:lvl2pPr marL="457200" lvl="1" indent="-182245" algn="ctr">
              <a:buClr>
                <a:schemeClr val="accent2"/>
              </a:buClr>
              <a:buSzPct val="70000"/>
              <a:buFont typeface="Wingdings" panose="05000000000000000000" pitchFamily="2" charset="2"/>
              <a:defRPr/>
            </a:lvl2pPr>
            <a:lvl3pPr marL="914400" lvl="2" indent="-320675" algn="ctr">
              <a:buClr>
                <a:srgbClr val="B58B80"/>
              </a:buClr>
              <a:buSzPct val="75000"/>
              <a:buFont typeface="Wingdings 2" panose="05020102010507070707" pitchFamily="18" charset="2"/>
              <a:defRPr/>
            </a:lvl3pPr>
            <a:lvl4pPr marL="1371600" lvl="3" indent="-502920" algn="ctr">
              <a:buClr>
                <a:srgbClr val="C3986D"/>
              </a:buClr>
              <a:buSzPct val="70000"/>
              <a:buFont typeface="Wingdings" panose="05000000000000000000" pitchFamily="2" charset="2"/>
              <a:defRPr/>
            </a:lvl4pPr>
            <a:lvl5pPr marL="1828800" lvl="4" indent="-685800" algn="ctr">
              <a:buClr>
                <a:srgbClr val="A19574"/>
              </a:buClr>
              <a:buSzTx/>
              <a:buFontTx/>
              <a:defRPr/>
            </a:lvl5pPr>
          </a:lstStyle>
          <a:p>
            <a:pPr eaLnBrk="1" hangingPunct="1">
              <a:buNone/>
            </a:pPr>
            <a:r>
              <a:rPr lang="zh-CN" altLang="en-US" sz="4000" dirty="0">
                <a:solidFill>
                  <a:schemeClr val="dk1">
                    <a:lumMod val="85000"/>
                    <a:lumOff val="15000"/>
                  </a:schemeClr>
                </a:solidFill>
                <a:latin typeface="Times New Roman" panose="02020603050405020304" charset="0"/>
                <a:ea typeface="微软雅黑" panose="020B0503020204020204" pitchFamily="34" charset="-122"/>
              </a:rPr>
              <a:t> 英语四、六级考试相关人员职责 </a:t>
            </a:r>
            <a:endParaRPr lang="zh-CN" altLang="en-US" sz="4000" dirty="0">
              <a:solidFill>
                <a:schemeClr val="dk1">
                  <a:lumMod val="85000"/>
                  <a:lumOff val="15000"/>
                </a:schemeClr>
              </a:solidFill>
              <a:latin typeface="Times New Roman" panose="02020603050405020304" charset="0"/>
              <a:ea typeface="微软雅黑" panose="020B0503020204020204" pitchFamily="34" charset="-122"/>
            </a:endParaRPr>
          </a:p>
        </p:txBody>
      </p:sp>
      <p:pic>
        <p:nvPicPr>
          <p:cNvPr id="2" name="图片 1"/>
          <p:cNvPicPr/>
          <p:nvPr>
            <p:custDataLst>
              <p:tags r:id="rId1"/>
            </p:custDataLst>
          </p:nvPr>
        </p:nvPicPr>
        <p:blipFill>
          <a:blip r:embed="rId2" r:link="rId3"/>
          <a:stretch>
            <a:fillRect/>
          </a:stretch>
        </p:blipFill>
        <p:spPr>
          <a:xfrm>
            <a:off x="393382" y="217169"/>
            <a:ext cx="1082675" cy="1123599"/>
          </a:xfrm>
          <a:prstGeom prst="rect">
            <a:avLst/>
          </a:prstGeom>
          <a:solidFill>
            <a:schemeClr val="accent2"/>
          </a:solidFill>
          <a:ln w="9525">
            <a:noFill/>
          </a:ln>
        </p:spPr>
      </p:pic>
      <p:sp>
        <p:nvSpPr>
          <p:cNvPr id="3" name="文本框 2"/>
          <p:cNvSpPr txBox="1"/>
          <p:nvPr/>
        </p:nvSpPr>
        <p:spPr>
          <a:xfrm>
            <a:off x="1531369" y="217169"/>
            <a:ext cx="3328664" cy="1014730"/>
          </a:xfrm>
          <a:prstGeom prst="rect">
            <a:avLst/>
          </a:prstGeom>
          <a:noFill/>
        </p:spPr>
        <p:txBody>
          <a:bodyPr wrap="square" rtlCol="0">
            <a:spAutoFit/>
          </a:bodyPr>
          <a:lstStyle/>
          <a:p>
            <a:pPr>
              <a:lnSpc>
                <a:spcPct val="150000"/>
              </a:lnSpc>
            </a:pPr>
            <a:r>
              <a:rPr lang="zh-CN" altLang="en-US" sz="4000" b="1" dirty="0">
                <a:solidFill>
                  <a:srgbClr val="000000"/>
                </a:solidFill>
                <a:latin typeface="Times New Roman" panose="02020603050405020304" charset="0"/>
                <a:ea typeface="宋体" panose="02010600030101010101" pitchFamily="2" charset="-122"/>
              </a:rPr>
              <a:t>广东东软学院</a:t>
            </a:r>
            <a:endParaRPr lang="zh-CN" altLang="en-US" sz="4000" b="1" dirty="0">
              <a:solidFill>
                <a:srgbClr val="000000"/>
              </a:solidFill>
              <a:latin typeface="Times New Roman" panose="02020603050405020304" charset="0"/>
              <a:ea typeface="宋体" panose="02010600030101010101" pitchFamily="2" charset="-122"/>
            </a:endParaRPr>
          </a:p>
        </p:txBody>
      </p:sp>
    </p:spTree>
  </p:cSld>
  <p:clrMapOvr>
    <a:masterClrMapping/>
  </p:clrMapOvr>
  <p:transition>
    <p:wedge/>
  </p:transition>
</p:sld>
</file>

<file path=ppt/tags/tag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00.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01.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02.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4.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05.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7.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08.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10.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11.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3.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14.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6.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17.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18.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1.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22.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23.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24.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25.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26.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9.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3.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30.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2.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33.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34.xml><?xml version="1.0" encoding="utf-8"?>
<p:tagLst xmlns:p="http://schemas.openxmlformats.org/presentationml/2006/main">
  <p:tag name="KSO_WM_UNIT_TEXT_FILL_FORE_SCHEMECOLOR_INDEX_BRIGHTNESS" val="0"/>
  <p:tag name="KSO_WM_UNIT_TEXT_FILL_FORE_SCHEMECOLOR_INDEX" val="16"/>
  <p:tag name="KSO_WM_UNIT_TEXT_FILL_TYPE" val="1"/>
</p:tagLst>
</file>

<file path=ppt/tags/tag135.xml><?xml version="1.0" encoding="utf-8"?>
<p:tagLst xmlns:p="http://schemas.openxmlformats.org/presentationml/2006/main">
  <p:tag name="KSO_WM_UNIT_TEXT_FILL_FORE_SCHEMECOLOR_INDEX_BRIGHTNESS" val="0"/>
  <p:tag name="KSO_WM_UNIT_TEXT_FILL_FORE_SCHEMECOLOR_INDEX" val="16"/>
  <p:tag name="KSO_WM_UNIT_TEXT_FILL_TYPE" val="1"/>
</p:tagLst>
</file>

<file path=ppt/tags/tag13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3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6"/>
  <p:tag name="KSO_WM_UNIT_TEXT_FILL_TYPE" val="1"/>
</p:tagLst>
</file>

<file path=ppt/tags/tag138.xml><?xml version="1.0" encoding="utf-8"?>
<p:tagLst xmlns:p="http://schemas.openxmlformats.org/presentationml/2006/main">
  <p:tag name="KSO_WM_UNIT_TEXT_FILL_FORE_SCHEMECOLOR_INDEX_BRIGHTNESS" val="0"/>
  <p:tag name="KSO_WM_UNIT_TEXT_FILL_FORE_SCHEMECOLOR_INDEX" val="16"/>
  <p:tag name="KSO_WM_UNIT_TEXT_FILL_TYPE" val="1"/>
</p:tagLst>
</file>

<file path=ppt/tags/tag13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4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6"/>
  <p:tag name="KSO_WM_UNIT_TEXT_FILL_TYPE" val="1"/>
</p:tagLst>
</file>

<file path=ppt/tags/tag1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7.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48.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0.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51.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3.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54.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6.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57.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58.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59.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6.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60.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61.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62.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63.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64.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65.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7.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68.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69.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7.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70.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71.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3.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74.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75.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76.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77.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78.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4.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85.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8.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1.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4.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6.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97.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xml><?xml version="1.0" encoding="utf-8"?>
<p:tagLst xmlns:p="http://schemas.openxmlformats.org/presentationml/2006/main">
  <p:tag name="KSO_WM_UNIT_PLACING_PICTURE_USER_VIEWPORT" val="{&quot;height&quot;:1769.4472440944883,&quot;width&quot;:1705}"/>
  <p:tag name="KSO_WM_UNIT_FILL_FORE_SCHEMECOLOR_INDEX_BRIGHTNESS" val="0"/>
  <p:tag name="KSO_WM_UNIT_FILL_FORE_SCHEMECOLOR_INDEX" val="6"/>
  <p:tag name="KSO_WM_UNIT_FILL_TYPE" val="1"/>
</p:tagLst>
</file>

<file path=ppt/tags/tag20.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200.xml><?xml version="1.0" encoding="utf-8"?>
<p:tagLst xmlns:p="http://schemas.openxmlformats.org/presentationml/2006/main">
  <p:tag name="COMMONDATA" val="eyJoZGlkIjoiNzc2N2NjNjc2OWY2ZjhhNThlZWY3YzUxNzdmNmMzM2IifQ=="/>
  <p:tag name="KSO_WPP_MARK_KEY" val="a105afff-2be8-434a-a600-f05a05892e16"/>
  <p:tag name="commondata" val="eyJoZGlkIjoiOTY4ZTMzMjM4NzgxOGRiZGY3NDYyOGRkYWI1Mjk0NmIifQ=="/>
</p:tagLst>
</file>

<file path=ppt/tags/tag21.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22.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23.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24.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25.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28.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31.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34.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37.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4.xml><?xml version="1.0" encoding="utf-8"?>
<p:tagLst xmlns:p="http://schemas.openxmlformats.org/presentationml/2006/main">
  <p:tag name="KSO_WM_UNIT_PLACING_PICTURE_USER_VIEWPORT" val="{&quot;height&quot;:1769.4472440944883,&quot;width&quot;:1705}"/>
  <p:tag name="KSO_WM_UNIT_FILL_FORE_SCHEMECOLOR_INDEX_BRIGHTNESS" val="0"/>
  <p:tag name="KSO_WM_UNIT_FILL_FORE_SCHEMECOLOR_INDEX" val="6"/>
  <p:tag name="KSO_WM_UNIT_FILL_TYPE" val="1"/>
  <p:tag name="KSO_WM_BEAUTIFY_FLAG" val=""/>
</p:tagLst>
</file>

<file path=ppt/tags/tag40.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43.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44.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45.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46.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47.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48.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49.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xml><?xml version="1.0" encoding="utf-8"?>
<p:tagLst xmlns:p="http://schemas.openxmlformats.org/presentationml/2006/main">
  <p:tag name="TABLE_ENDDRAG_ORIGIN_RECT" val="398*376"/>
  <p:tag name="TABLE_ENDDRAG_RECT" val="70*124*398*376"/>
</p:tagLst>
</file>

<file path=ppt/tags/tag53.xml><?xml version="1.0" encoding="utf-8"?>
<p:tagLst xmlns:p="http://schemas.openxmlformats.org/presentationml/2006/main">
  <p:tag name="KSO_WM_UNIT_FILL_FORE_SCHEMECOLOR_INDEX_BRIGHTNESS" val="0"/>
  <p:tag name="KSO_WM_UNIT_FILL_FORE_SCHEMECOLOR_INDEX" val="10"/>
  <p:tag name="KSO_WM_UNIT_FILL_TYPE" val="1"/>
</p:tagLst>
</file>

<file path=ppt/tags/tag54.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55.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59.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6.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62.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63.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64.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65.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66.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67.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68.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9.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0.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71.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72.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73.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9.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8.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80.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83.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84.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85.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86.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87.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88.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89.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0.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91.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92.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93.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94.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95.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96.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97.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98.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99.xml><?xml version="1.0" encoding="utf-8"?>
<p:tagLst xmlns:p="http://schemas.openxmlformats.org/presentationml/2006/main">
  <p:tag name="KSO_WM_UNIT_FILL_FORE_SCHEMECOLOR_INDEX_BRIGHTNESS" val="0"/>
  <p:tag name="KSO_WM_UNIT_FILL_FORE_SCHEMECOLOR_INDEX" val="6"/>
  <p:tag name="KSO_WM_UNIT_FILL_TYPE" val="1"/>
</p:tagLst>
</file>

<file path=ppt/theme/_rels/them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中山大学南方学院">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市镇">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沉稳">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中山大学南方学院">
  <a:themeElements>
    <a:clrScheme name="">
      <a:dk1>
        <a:srgbClr val="000000"/>
      </a:dk1>
      <a:lt1>
        <a:srgbClr val="FFFFFF"/>
      </a:lt1>
      <a:dk2>
        <a:srgbClr val="E8EEF2"/>
      </a:dk2>
      <a:lt2>
        <a:srgbClr val="F9FAFB"/>
      </a:lt2>
      <a:accent1>
        <a:srgbClr val="2B4663"/>
      </a:accent1>
      <a:accent2>
        <a:srgbClr val="5C7885"/>
      </a:accent2>
      <a:accent3>
        <a:srgbClr val="94ACBC"/>
      </a:accent3>
      <a:accent4>
        <a:srgbClr val="B9CAE1"/>
      </a:accent4>
      <a:accent5>
        <a:srgbClr val="97ABBD"/>
      </a:accent5>
      <a:accent6>
        <a:srgbClr val="3B606F"/>
      </a:accent6>
      <a:hlink>
        <a:srgbClr val="5FCBFB"/>
      </a:hlink>
      <a:folHlink>
        <a:srgbClr val="B759BC"/>
      </a:folHlink>
    </a:clrScheme>
    <a:fontScheme name="市镇">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沉稳">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中山大学南方学院">
  <a:themeElements>
    <a:clrScheme name="">
      <a:dk1>
        <a:srgbClr val="000000"/>
      </a:dk1>
      <a:lt1>
        <a:srgbClr val="FFFFFF"/>
      </a:lt1>
      <a:dk2>
        <a:srgbClr val="E8EEF2"/>
      </a:dk2>
      <a:lt2>
        <a:srgbClr val="F9FAFB"/>
      </a:lt2>
      <a:accent1>
        <a:srgbClr val="2B4663"/>
      </a:accent1>
      <a:accent2>
        <a:srgbClr val="5C7885"/>
      </a:accent2>
      <a:accent3>
        <a:srgbClr val="94ACBC"/>
      </a:accent3>
      <a:accent4>
        <a:srgbClr val="B9CAE1"/>
      </a:accent4>
      <a:accent5>
        <a:srgbClr val="97ABBD"/>
      </a:accent5>
      <a:accent6>
        <a:srgbClr val="3B606F"/>
      </a:accent6>
      <a:hlink>
        <a:srgbClr val="5FCBFB"/>
      </a:hlink>
      <a:folHlink>
        <a:srgbClr val="B759BC"/>
      </a:folHlink>
    </a:clrScheme>
    <a:fontScheme name="市镇">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沉稳">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中山大学南方学院">
  <a:themeElements>
    <a:clrScheme name="">
      <a:dk1>
        <a:srgbClr val="000000"/>
      </a:dk1>
      <a:lt1>
        <a:srgbClr val="FFFFFF"/>
      </a:lt1>
      <a:dk2>
        <a:srgbClr val="E8EEF2"/>
      </a:dk2>
      <a:lt2>
        <a:srgbClr val="F9FAFB"/>
      </a:lt2>
      <a:accent1>
        <a:srgbClr val="2B4663"/>
      </a:accent1>
      <a:accent2>
        <a:srgbClr val="5C7885"/>
      </a:accent2>
      <a:accent3>
        <a:srgbClr val="94ACBC"/>
      </a:accent3>
      <a:accent4>
        <a:srgbClr val="B9CAE1"/>
      </a:accent4>
      <a:accent5>
        <a:srgbClr val="97ABBD"/>
      </a:accent5>
      <a:accent6>
        <a:srgbClr val="3B606F"/>
      </a:accent6>
      <a:hlink>
        <a:srgbClr val="5FCBFB"/>
      </a:hlink>
      <a:folHlink>
        <a:srgbClr val="B759BC"/>
      </a:folHlink>
    </a:clrScheme>
    <a:fontScheme name="市镇">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沉稳">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中山大学南方学院">
  <a:themeElements>
    <a:clrScheme name="">
      <a:dk1>
        <a:srgbClr val="000000"/>
      </a:dk1>
      <a:lt1>
        <a:srgbClr val="FFFFFF"/>
      </a:lt1>
      <a:dk2>
        <a:srgbClr val="E8EEF2"/>
      </a:dk2>
      <a:lt2>
        <a:srgbClr val="F9FAFB"/>
      </a:lt2>
      <a:accent1>
        <a:srgbClr val="2B4663"/>
      </a:accent1>
      <a:accent2>
        <a:srgbClr val="5C7885"/>
      </a:accent2>
      <a:accent3>
        <a:srgbClr val="94ACBC"/>
      </a:accent3>
      <a:accent4>
        <a:srgbClr val="B9CAE1"/>
      </a:accent4>
      <a:accent5>
        <a:srgbClr val="97ABBD"/>
      </a:accent5>
      <a:accent6>
        <a:srgbClr val="3B606F"/>
      </a:accent6>
      <a:hlink>
        <a:srgbClr val="5FCBFB"/>
      </a:hlink>
      <a:folHlink>
        <a:srgbClr val="B759BC"/>
      </a:folHlink>
    </a:clrScheme>
    <a:fontScheme name="市镇">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沉稳">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中山大学南方学院">
  <a:themeElements>
    <a:clrScheme name="">
      <a:dk1>
        <a:srgbClr val="000000"/>
      </a:dk1>
      <a:lt1>
        <a:srgbClr val="FFFFFF"/>
      </a:lt1>
      <a:dk2>
        <a:srgbClr val="E8EEF2"/>
      </a:dk2>
      <a:lt2>
        <a:srgbClr val="F9FAFB"/>
      </a:lt2>
      <a:accent1>
        <a:srgbClr val="2B4663"/>
      </a:accent1>
      <a:accent2>
        <a:srgbClr val="5C7885"/>
      </a:accent2>
      <a:accent3>
        <a:srgbClr val="94ACBC"/>
      </a:accent3>
      <a:accent4>
        <a:srgbClr val="B9CAE1"/>
      </a:accent4>
      <a:accent5>
        <a:srgbClr val="97ABBD"/>
      </a:accent5>
      <a:accent6>
        <a:srgbClr val="3B606F"/>
      </a:accent6>
      <a:hlink>
        <a:srgbClr val="5FCBFB"/>
      </a:hlink>
      <a:folHlink>
        <a:srgbClr val="B759BC"/>
      </a:folHlink>
    </a:clrScheme>
    <a:fontScheme name="市镇">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沉稳">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_中山大学南方学院">
  <a:themeElements>
    <a:clrScheme name="">
      <a:dk1>
        <a:srgbClr val="000000"/>
      </a:dk1>
      <a:lt1>
        <a:srgbClr val="FFFFFF"/>
      </a:lt1>
      <a:dk2>
        <a:srgbClr val="E8EEF2"/>
      </a:dk2>
      <a:lt2>
        <a:srgbClr val="F9FAFB"/>
      </a:lt2>
      <a:accent1>
        <a:srgbClr val="2B4663"/>
      </a:accent1>
      <a:accent2>
        <a:srgbClr val="5C7885"/>
      </a:accent2>
      <a:accent3>
        <a:srgbClr val="94ACBC"/>
      </a:accent3>
      <a:accent4>
        <a:srgbClr val="B9CAE1"/>
      </a:accent4>
      <a:accent5>
        <a:srgbClr val="97ABBD"/>
      </a:accent5>
      <a:accent6>
        <a:srgbClr val="3B606F"/>
      </a:accent6>
      <a:hlink>
        <a:srgbClr val="5FCBFB"/>
      </a:hlink>
      <a:folHlink>
        <a:srgbClr val="B759BC"/>
      </a:folHlink>
    </a:clrScheme>
    <a:fontScheme name="市镇">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沉稳">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中山大学南方学院">
  <a:themeElements>
    <a:clrScheme name="">
      <a:dk1>
        <a:srgbClr val="000000"/>
      </a:dk1>
      <a:lt1>
        <a:srgbClr val="FFFFFF"/>
      </a:lt1>
      <a:dk2>
        <a:srgbClr val="E8EEF2"/>
      </a:dk2>
      <a:lt2>
        <a:srgbClr val="F9FAFB"/>
      </a:lt2>
      <a:accent1>
        <a:srgbClr val="2B4663"/>
      </a:accent1>
      <a:accent2>
        <a:srgbClr val="5C7885"/>
      </a:accent2>
      <a:accent3>
        <a:srgbClr val="94ACBC"/>
      </a:accent3>
      <a:accent4>
        <a:srgbClr val="B9CAE1"/>
      </a:accent4>
      <a:accent5>
        <a:srgbClr val="97ABBD"/>
      </a:accent5>
      <a:accent6>
        <a:srgbClr val="3B606F"/>
      </a:accent6>
      <a:hlink>
        <a:srgbClr val="5FCBFB"/>
      </a:hlink>
      <a:folHlink>
        <a:srgbClr val="B759BC"/>
      </a:folHlink>
    </a:clrScheme>
    <a:fontScheme name="市镇">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沉稳">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中山大学南方学院">
  <a:themeElements>
    <a:clrScheme name="">
      <a:dk1>
        <a:srgbClr val="000000"/>
      </a:dk1>
      <a:lt1>
        <a:srgbClr val="FFFFFF"/>
      </a:lt1>
      <a:dk2>
        <a:srgbClr val="E8EEF2"/>
      </a:dk2>
      <a:lt2>
        <a:srgbClr val="F9FAFB"/>
      </a:lt2>
      <a:accent1>
        <a:srgbClr val="2B4663"/>
      </a:accent1>
      <a:accent2>
        <a:srgbClr val="5C7885"/>
      </a:accent2>
      <a:accent3>
        <a:srgbClr val="94ACBC"/>
      </a:accent3>
      <a:accent4>
        <a:srgbClr val="B9CAE1"/>
      </a:accent4>
      <a:accent5>
        <a:srgbClr val="97ABBD"/>
      </a:accent5>
      <a:accent6>
        <a:srgbClr val="3B606F"/>
      </a:accent6>
      <a:hlink>
        <a:srgbClr val="5FCBFB"/>
      </a:hlink>
      <a:folHlink>
        <a:srgbClr val="B759BC"/>
      </a:folHlink>
    </a:clrScheme>
    <a:fontScheme name="市镇">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沉稳">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5352</Words>
  <Application>WPS 演示</Application>
  <PresentationFormat>全屏显示(4:3)</PresentationFormat>
  <Paragraphs>491</Paragraphs>
  <Slides>56</Slides>
  <Notes>3</Notes>
  <HiddenSlides>0</HiddenSlides>
  <MMClips>1</MMClips>
  <ScaleCrop>false</ScaleCrop>
  <HeadingPairs>
    <vt:vector size="6" baseType="variant">
      <vt:variant>
        <vt:lpstr>已用的字体</vt:lpstr>
      </vt:variant>
      <vt:variant>
        <vt:i4>20</vt:i4>
      </vt:variant>
      <vt:variant>
        <vt:lpstr>主题</vt:lpstr>
      </vt:variant>
      <vt:variant>
        <vt:i4>9</vt:i4>
      </vt:variant>
      <vt:variant>
        <vt:lpstr>幻灯片标题</vt:lpstr>
      </vt:variant>
      <vt:variant>
        <vt:i4>56</vt:i4>
      </vt:variant>
    </vt:vector>
  </HeadingPairs>
  <TitlesOfParts>
    <vt:vector size="85" baseType="lpstr">
      <vt:lpstr>Arial</vt:lpstr>
      <vt:lpstr>宋体</vt:lpstr>
      <vt:lpstr>Wingdings</vt:lpstr>
      <vt:lpstr>微软雅黑</vt:lpstr>
      <vt:lpstr>Georgia</vt:lpstr>
      <vt:lpstr>方正舒体</vt:lpstr>
      <vt:lpstr>Wingdings 2</vt:lpstr>
      <vt:lpstr>Wingdings 2</vt:lpstr>
      <vt:lpstr>Calibri</vt:lpstr>
      <vt:lpstr>Times New Roman</vt:lpstr>
      <vt:lpstr>楷体</vt:lpstr>
      <vt:lpstr>Wingdings</vt:lpstr>
      <vt:lpstr>Arial Unicode MS</vt:lpstr>
      <vt:lpstr>黑体</vt:lpstr>
      <vt:lpstr>Verdana</vt:lpstr>
      <vt:lpstr>华文行楷</vt:lpstr>
      <vt:lpstr>Arial Narrow</vt:lpstr>
      <vt:lpstr>仿宋_GB2312</vt:lpstr>
      <vt:lpstr>华文中宋</vt:lpstr>
      <vt:lpstr>仿宋</vt:lpstr>
      <vt:lpstr>中山大学南方学院</vt:lpstr>
      <vt:lpstr>3_中山大学南方学院</vt:lpstr>
      <vt:lpstr>4_中山大学南方学院</vt:lpstr>
      <vt:lpstr>5_中山大学南方学院</vt:lpstr>
      <vt:lpstr>6_中山大学南方学院</vt:lpstr>
      <vt:lpstr>7_中山大学南方学院</vt:lpstr>
      <vt:lpstr>8_中山大学南方学院</vt:lpstr>
      <vt:lpstr>2_中山大学南方学院</vt:lpstr>
      <vt:lpstr>1_中山大学南方学院</vt:lpstr>
      <vt:lpstr>PowerPoint 演示文稿</vt:lpstr>
      <vt:lpstr>PowerPoint 演示文稿</vt:lpstr>
      <vt:lpstr>目   录  </vt:lpstr>
      <vt:lpstr>第一部分</vt:lpstr>
      <vt:lpstr>一、总体情况介绍 </vt:lpstr>
      <vt:lpstr>一、总体情况介绍 </vt:lpstr>
      <vt:lpstr>PowerPoint 演示文稿</vt:lpstr>
      <vt:lpstr>PowerPoint 演示文稿</vt:lpstr>
      <vt:lpstr>第二部分</vt:lpstr>
      <vt:lpstr>PowerPoint 演示文稿</vt:lpstr>
      <vt:lpstr>（一）流动监考职责 </vt:lpstr>
      <vt:lpstr>（一）流动监考职责 </vt:lpstr>
      <vt:lpstr>（二）监考人员职责 </vt:lpstr>
      <vt:lpstr>（二）监考人员职责 </vt:lpstr>
      <vt:lpstr>（二）监考人员职责 </vt:lpstr>
      <vt:lpstr>（二）监考人员职责 </vt:lpstr>
      <vt:lpstr>PowerPoint 演示文稿</vt:lpstr>
      <vt:lpstr>第三部分</vt:lpstr>
      <vt:lpstr>PowerPoint 演示文稿</vt:lpstr>
      <vt:lpstr>PowerPoint 演示文稿</vt:lpstr>
      <vt:lpstr> （一）考场布置</vt:lpstr>
      <vt:lpstr>PowerPoint 演示文稿</vt:lpstr>
      <vt:lpstr>图1. 考场布置</vt:lpstr>
      <vt:lpstr>PowerPoint 演示文稿</vt:lpstr>
      <vt:lpstr>（二）考前注意事项 </vt:lpstr>
      <vt:lpstr>（二）考前注意事项 </vt:lpstr>
      <vt:lpstr>（二）考前注意事项 </vt:lpstr>
      <vt:lpstr>（二）考前注意事项 </vt:lpstr>
      <vt:lpstr>PowerPoint 演示文稿</vt:lpstr>
      <vt:lpstr>第四部分</vt:lpstr>
      <vt:lpstr>PowerPoint 演示文稿</vt:lpstr>
      <vt:lpstr>1.条形码粘贴异常处理办法</vt:lpstr>
      <vt:lpstr>1.条形码粘贴异常处理办法</vt:lpstr>
      <vt:lpstr>2.考生违纪作弊情况的处理  </vt:lpstr>
      <vt:lpstr>3.试卷袋考点信息的填写</vt:lpstr>
      <vt:lpstr>PowerPoint 演示文稿</vt:lpstr>
      <vt:lpstr>4.缺考生试题册、答题卡的填写 </vt:lpstr>
      <vt:lpstr>5.答题卡袋面内容的填写  </vt:lpstr>
      <vt:lpstr>6.试卷、答题卡封装的要求 </vt:lpstr>
      <vt:lpstr>6.试卷、答题卡封装的要求 </vt:lpstr>
      <vt:lpstr>6.试卷、答题卡封装的要求 </vt:lpstr>
      <vt:lpstr>6.试卷、答题卡封装的要求 </vt:lpstr>
      <vt:lpstr>6.试卷、答题卡封装的要求 </vt:lpstr>
      <vt:lpstr>PowerPoint 演示文稿</vt:lpstr>
      <vt:lpstr>PowerPoint 演示文稿</vt:lpstr>
      <vt:lpstr>第五部分</vt:lpstr>
      <vt:lpstr>（五）工作要点总结 </vt:lpstr>
      <vt:lpstr>PowerPoint 演示文稿</vt:lpstr>
      <vt:lpstr>PowerPoint 演示文稿</vt:lpstr>
      <vt:lpstr>（五）工作要点总结</vt:lpstr>
      <vt:lpstr>四级领卷时间、地点 </vt:lpstr>
      <vt:lpstr>六级领卷时间、地点 </vt:lpstr>
      <vt:lpstr>班车安排 </vt:lpstr>
      <vt:lpstr>重点事项重申</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董泽</dc:creator>
  <cp:lastModifiedBy>吴鸿滨</cp:lastModifiedBy>
  <cp:revision>448</cp:revision>
  <dcterms:created xsi:type="dcterms:W3CDTF">2007-06-12T10:44:00Z</dcterms:created>
  <dcterms:modified xsi:type="dcterms:W3CDTF">2023-12-08T07:02:44Z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2052-12.1.0.15990</vt:lpwstr>
  </property>
  <property fmtid="{D5CDD505-2E9C-101B-9397-08002B2CF9AE}" pid="3" name="KSOSaveFontToCloudKey">
    <vt:lpwstr>239389866_embed</vt:lpwstr>
  </property>
  <property fmtid="{D5CDD505-2E9C-101B-9397-08002B2CF9AE}" pid="4" name="ICV">
    <vt:lpwstr>B4DCDC5B275E49B9B1A0B4540DEDA92B_12</vt:lpwstr>
  </property>
</Properties>
</file>