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595" r:id="rId3"/>
    <p:sldId id="590" r:id="rId4"/>
    <p:sldId id="591" r:id="rId5"/>
    <p:sldId id="592" r:id="rId6"/>
    <p:sldId id="339" r:id="rId7"/>
    <p:sldId id="596" r:id="rId8"/>
    <p:sldId id="598" r:id="rId9"/>
    <p:sldId id="594" r:id="rId10"/>
    <p:sldId id="597" r:id="rId11"/>
    <p:sldId id="274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默认节" id="{99C58EE4-50F0-F34E-99E2-74AF9386AF72}">
          <p14:sldIdLst>
            <p14:sldId id="256"/>
            <p14:sldId id="595"/>
            <p14:sldId id="590"/>
            <p14:sldId id="591"/>
            <p14:sldId id="592"/>
            <p14:sldId id="339"/>
            <p14:sldId id="596"/>
            <p14:sldId id="598"/>
            <p14:sldId id="594"/>
            <p14:sldId id="59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5">
          <p15:clr>
            <a:srgbClr val="A4A3A4"/>
          </p15:clr>
        </p15:guide>
        <p15:guide id="2" pos="4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284" autoAdjust="0"/>
  </p:normalViewPr>
  <p:slideViewPr>
    <p:cSldViewPr snapToGrid="0" snapToObjects="1">
      <p:cViewPr varScale="1">
        <p:scale>
          <a:sx n="41" d="100"/>
          <a:sy n="41" d="100"/>
        </p:scale>
        <p:origin x="364" y="60"/>
      </p:cViewPr>
      <p:guideLst>
        <p:guide orient="horz" pos="3105"/>
        <p:guide pos="416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、可以对学期的目标和单次运动信息进行管理设置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、学生基础信息可以进行审核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、运动记录可以进行详细查看和管理、运动记录会自动识别是否有效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、运动成绩能自动归集，并生成分数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、所有数据能够按院系、班级等类别进行筛选和排名。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6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 hasCustomPrompt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 hasCustomPrompt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4203699"/>
            <a:ext cx="10464800" cy="812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FFF500"/>
                </a:solidFill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lerun.lptiyu.com/admin.php/index/log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349658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“步道乐跑”教师使用手册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22867" y="8362046"/>
            <a:ext cx="7340600" cy="6858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乐跑体育互联网（武汉）有限公司</a:t>
            </a:r>
            <a:endParaRPr kumimoji="0" lang="zh-CN" alt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Shape 119"/>
          <p:cNvSpPr/>
          <p:nvPr/>
        </p:nvSpPr>
        <p:spPr>
          <a:xfrm>
            <a:off x="653501" y="3534959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包括手机和电脑使用两个部分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43535" y="0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登入的网页后台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B22DA7-E068-468B-ABF0-515841D41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" y="1118255"/>
            <a:ext cx="12424229" cy="78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378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4667201" y="4287638"/>
            <a:ext cx="3949799" cy="10259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chemeClr val="tx2">
                    <a:lumMod val="10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谢谢观看！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43535" y="3222615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一，“步道乐跑”教师手机操作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22550" y="5215890"/>
            <a:ext cx="7340600" cy="6858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乐跑体育互联网（武汉）有限公司</a:t>
            </a:r>
            <a:endParaRPr kumimoji="0" lang="zh-CN" altLang="en-US" sz="3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9394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43535" y="0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，下载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41A81D-D51A-48A5-80A6-13EDB3FB4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2" y="2917371"/>
            <a:ext cx="4317442" cy="5181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E7D1F7-5E5D-4DF8-B583-4357E6CB5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29" y="2917371"/>
            <a:ext cx="3788229" cy="606697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3D42763-055A-4A19-806F-276B119BC195}"/>
              </a:ext>
            </a:extLst>
          </p:cNvPr>
          <p:cNvSpPr txBox="1"/>
          <p:nvPr/>
        </p:nvSpPr>
        <p:spPr>
          <a:xfrm>
            <a:off x="798285" y="1697961"/>
            <a:ext cx="4542972" cy="68736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chemeClr val="bg2"/>
                </a:solidFill>
              </a:rPr>
              <a:t>（一）扫码下载</a:t>
            </a:r>
            <a:r>
              <a:rPr kumimoji="0" lang="zh-CN" altLang="en-US" sz="3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3DAABF-2CBD-418F-854F-08C90B9C7A64}"/>
              </a:ext>
            </a:extLst>
          </p:cNvPr>
          <p:cNvSpPr txBox="1"/>
          <p:nvPr/>
        </p:nvSpPr>
        <p:spPr>
          <a:xfrm flipH="1">
            <a:off x="7663544" y="1648439"/>
            <a:ext cx="3788229" cy="12721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chemeClr val="bg2"/>
                </a:solidFill>
              </a:rPr>
              <a:t>（二）应用市场   搜索下载</a:t>
            </a:r>
            <a:endParaRPr kumimoji="0" lang="zh-CN" altLang="en-US" sz="3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58095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43535" y="218158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，认证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668917-F45D-4DDE-848B-147B14680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057"/>
            <a:ext cx="3106057" cy="6663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E83093-EAF8-4CD1-B2DD-59A315093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57" y="2598057"/>
            <a:ext cx="3396343" cy="6663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8910B8-524D-40BF-9256-5513ECEFE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6" y="2598056"/>
            <a:ext cx="3439885" cy="6663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4D30172-0EA7-4F3F-8B3E-B81081973B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1" y="2598055"/>
            <a:ext cx="2902857" cy="6663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FEA4C6A-E1EA-45B8-B36A-8BA8C0F198FF}"/>
              </a:ext>
            </a:extLst>
          </p:cNvPr>
          <p:cNvCxnSpPr/>
          <p:nvPr/>
        </p:nvCxnSpPr>
        <p:spPr>
          <a:xfrm flipH="1">
            <a:off x="1032963" y="4252686"/>
            <a:ext cx="331380" cy="783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D9692197-2890-4F09-AE99-EC56AADE8852}"/>
              </a:ext>
            </a:extLst>
          </p:cNvPr>
          <p:cNvSpPr txBox="1"/>
          <p:nvPr/>
        </p:nvSpPr>
        <p:spPr>
          <a:xfrm>
            <a:off x="343535" y="5229802"/>
            <a:ext cx="2356122" cy="68736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点击头像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796DE2B-24B8-456D-AE08-E5CDA041D260}"/>
              </a:ext>
            </a:extLst>
          </p:cNvPr>
          <p:cNvCxnSpPr/>
          <p:nvPr/>
        </p:nvCxnSpPr>
        <p:spPr>
          <a:xfrm flipH="1">
            <a:off x="5326743" y="5036457"/>
            <a:ext cx="348343" cy="725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F2A3E3C-5CF3-42DE-A127-EAFC4FCC694B}"/>
              </a:ext>
            </a:extLst>
          </p:cNvPr>
          <p:cNvSpPr txBox="1"/>
          <p:nvPr/>
        </p:nvSpPr>
        <p:spPr>
          <a:xfrm>
            <a:off x="3686629" y="5764729"/>
            <a:ext cx="2525485" cy="12721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点击修改资料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F843D65-0D18-457F-AF12-B6BE30ED60DF}"/>
              </a:ext>
            </a:extLst>
          </p:cNvPr>
          <p:cNvCxnSpPr>
            <a:cxnSpLocks/>
          </p:cNvCxnSpPr>
          <p:nvPr/>
        </p:nvCxnSpPr>
        <p:spPr>
          <a:xfrm flipH="1">
            <a:off x="7082971" y="7445829"/>
            <a:ext cx="638629" cy="697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7649169-CC75-4C76-9B24-F5C37EA6F875}"/>
              </a:ext>
            </a:extLst>
          </p:cNvPr>
          <p:cNvSpPr txBox="1"/>
          <p:nvPr/>
        </p:nvSpPr>
        <p:spPr>
          <a:xfrm>
            <a:off x="7082971" y="6301979"/>
            <a:ext cx="2423886" cy="12721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点击身份认证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F513B7C-580E-44F6-9C76-314EFEF7AD11}"/>
              </a:ext>
            </a:extLst>
          </p:cNvPr>
          <p:cNvCxnSpPr/>
          <p:nvPr/>
        </p:nvCxnSpPr>
        <p:spPr>
          <a:xfrm flipH="1">
            <a:off x="11814628" y="4093029"/>
            <a:ext cx="638629" cy="595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0C8D323E-0589-4FA9-A36B-5425BEBAFFDA}"/>
              </a:ext>
            </a:extLst>
          </p:cNvPr>
          <p:cNvSpPr txBox="1"/>
          <p:nvPr/>
        </p:nvSpPr>
        <p:spPr>
          <a:xfrm>
            <a:off x="10276114" y="4245884"/>
            <a:ext cx="2385151" cy="185691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选择教职工，填写相关信息</a:t>
            </a:r>
          </a:p>
        </p:txBody>
      </p:sp>
    </p:spTree>
    <p:extLst>
      <p:ext uri="{BB962C8B-B14F-4D97-AF65-F5344CB8AC3E}">
        <p14:creationId xmlns:p14="http://schemas.microsoft.com/office/powerpoint/2010/main" val="28782337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43535" y="0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，查看跑步规则与成绩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8A15D5-7FC3-4923-9978-8170D9CD3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35" y="2206172"/>
            <a:ext cx="4165600" cy="6995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D211CC-932F-43E5-85EB-D220123ED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8" y="2206172"/>
            <a:ext cx="4325257" cy="6995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BAF053-13B2-4C86-A6F2-32B01C326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35" y="2206172"/>
            <a:ext cx="4165600" cy="6995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3" name="直接箭头连接符 2"/>
          <p:cNvCxnSpPr/>
          <p:nvPr/>
        </p:nvCxnSpPr>
        <p:spPr>
          <a:xfrm flipH="1">
            <a:off x="3781586" y="3456122"/>
            <a:ext cx="3673099" cy="263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8369085" y="3037668"/>
            <a:ext cx="1658318" cy="1022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1607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605" y="2600960"/>
            <a:ext cx="3213100" cy="5271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1595120" y="8325803"/>
            <a:ext cx="4409440" cy="5321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Heiti SC Light" charset="-122"/>
                <a:ea typeface="Heiti SC Light" charset="-122"/>
                <a:cs typeface="Heiti SC Light" charset="-122"/>
                <a:sym typeface="Helvetica Light"/>
              </a:rPr>
              <a:t>体育班级管理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130"/>
            <a:ext cx="3213100" cy="5345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7" name="直接箭头连接符 6"/>
          <p:cNvCxnSpPr/>
          <p:nvPr/>
        </p:nvCxnSpPr>
        <p:spPr>
          <a:xfrm flipV="1">
            <a:off x="1286359" y="3332136"/>
            <a:ext cx="2169763" cy="3750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04" y="2600960"/>
            <a:ext cx="2993668" cy="5313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3" name="直接箭头连接符 12"/>
          <p:cNvCxnSpPr/>
          <p:nvPr/>
        </p:nvCxnSpPr>
        <p:spPr>
          <a:xfrm flipV="1">
            <a:off x="5083444" y="3332136"/>
            <a:ext cx="1596325" cy="557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735092" y="4075413"/>
            <a:ext cx="2460591" cy="12721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</a:t>
            </a:r>
            <a:r>
              <a:rPr kumimoji="0" lang="zh-CN" altLang="en-US" sz="3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点击体育班级管理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72" y="2550590"/>
            <a:ext cx="3572427" cy="5322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7" name="直接箭头连接符 16"/>
          <p:cNvCxnSpPr/>
          <p:nvPr/>
        </p:nvCxnSpPr>
        <p:spPr>
          <a:xfrm flipV="1">
            <a:off x="8632556" y="3611105"/>
            <a:ext cx="1324763" cy="278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847188" y="2854565"/>
            <a:ext cx="2468682" cy="185691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chemeClr val="bg2"/>
                </a:solidFill>
              </a:rPr>
              <a:t>点击分数既可查看运动记录</a:t>
            </a:r>
            <a:endParaRPr lang="en-US" altLang="zh-CN" dirty="0">
              <a:solidFill>
                <a:schemeClr val="bg2"/>
              </a:solidFill>
            </a:endParaRPr>
          </a:p>
        </p:txBody>
      </p:sp>
      <p:sp>
        <p:nvSpPr>
          <p:cNvPr id="23" name="Shape 119"/>
          <p:cNvSpPr/>
          <p:nvPr/>
        </p:nvSpPr>
        <p:spPr>
          <a:xfrm>
            <a:off x="489072" y="431984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，手机校园乐跑管理后台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19549" y="0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，定向公告发布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96322"/>
            <a:ext cx="4053668" cy="7490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24" y="1596323"/>
            <a:ext cx="4580610" cy="7490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6" name="直接箭头连接符 5"/>
          <p:cNvCxnSpPr/>
          <p:nvPr/>
        </p:nvCxnSpPr>
        <p:spPr>
          <a:xfrm flipV="1">
            <a:off x="4231037" y="3394129"/>
            <a:ext cx="3626604" cy="2820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479729" y="6237427"/>
            <a:ext cx="3239146" cy="12721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点击对应的学校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8284705" y="7036231"/>
            <a:ext cx="626820" cy="1487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346197" y="5247615"/>
            <a:ext cx="3549111" cy="185691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8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点击发布公告既可通知相应班级的学生</a:t>
            </a:r>
          </a:p>
        </p:txBody>
      </p:sp>
    </p:spTree>
    <p:extLst>
      <p:ext uri="{BB962C8B-B14F-4D97-AF65-F5344CB8AC3E}">
        <p14:creationId xmlns:p14="http://schemas.microsoft.com/office/powerpoint/2010/main" val="42197643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43535" y="2714784"/>
            <a:ext cx="11899265" cy="213391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二，“步道乐跑”教师电脑后台操作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22550" y="5215890"/>
            <a:ext cx="7340600" cy="6858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乐跑体育互联网（武汉）有限公司</a:t>
            </a:r>
            <a:endParaRPr kumimoji="0" lang="zh-CN" altLang="en-US" sz="3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89999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43535" y="0"/>
            <a:ext cx="11899265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6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登入乐跑体育后台网址</a:t>
            </a:r>
            <a:endParaRPr lang="en-US" altLang="zh-CN" sz="6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F89FF5-0467-41E3-B8B3-FE9FC42F52F2}"/>
              </a:ext>
            </a:extLst>
          </p:cNvPr>
          <p:cNvSpPr txBox="1"/>
          <p:nvPr/>
        </p:nvSpPr>
        <p:spPr>
          <a:xfrm>
            <a:off x="762000" y="1118255"/>
            <a:ext cx="10718800" cy="24416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dirty="0">
                <a:solidFill>
                  <a:schemeClr val="bg2"/>
                </a:solidFill>
              </a:rPr>
              <a:t>乐跑后台网址</a:t>
            </a:r>
            <a:r>
              <a:rPr lang="en-US" altLang="zh-CN" dirty="0">
                <a:solidFill>
                  <a:schemeClr val="bg2"/>
                </a:solidFill>
                <a:hlinkClick r:id="rId4"/>
              </a:rPr>
              <a:t>http://lerun.lptiyu.com/admin.php/index/login.html</a:t>
            </a:r>
            <a:endParaRPr lang="en-US" altLang="zh-CN" dirty="0">
              <a:solidFill>
                <a:schemeClr val="bg2"/>
              </a:solidFill>
            </a:endParaRPr>
          </a:p>
          <a:p>
            <a:r>
              <a:rPr lang="zh-CN" altLang="en-US" dirty="0">
                <a:solidFill>
                  <a:schemeClr val="bg2"/>
                </a:solidFill>
              </a:rPr>
              <a:t>输入相应的账号和密码</a:t>
            </a:r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 </a:t>
            </a:r>
            <a:r>
              <a:rPr lang="zh-CN" altLang="en-US" dirty="0">
                <a:solidFill>
                  <a:schemeClr val="bg2"/>
                </a:solidFill>
              </a:rPr>
              <a:t>账号：</a:t>
            </a:r>
            <a:r>
              <a:rPr lang="en-US" altLang="zh-CN" dirty="0" err="1">
                <a:solidFill>
                  <a:schemeClr val="bg2"/>
                </a:solidFill>
              </a:rPr>
              <a:t>adminxxxxx</a:t>
            </a:r>
            <a:r>
              <a:rPr lang="en-US" altLang="zh-CN" dirty="0">
                <a:solidFill>
                  <a:schemeClr val="bg2"/>
                </a:solidFill>
              </a:rPr>
              <a:t> </a:t>
            </a:r>
            <a:r>
              <a:rPr lang="zh-CN" altLang="en-US" dirty="0">
                <a:solidFill>
                  <a:schemeClr val="bg2"/>
                </a:solidFill>
              </a:rPr>
              <a:t>密码：</a:t>
            </a:r>
            <a:r>
              <a:rPr lang="en-US" altLang="zh-CN" dirty="0" err="1">
                <a:solidFill>
                  <a:schemeClr val="bg2"/>
                </a:solidFill>
              </a:rPr>
              <a:t>lepaoxxx</a:t>
            </a:r>
            <a:endParaRPr kumimoji="0" lang="zh-CN" altLang="en-US" sz="3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Helvetica Ligh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E6DAD33-0EDA-49A3-BE0A-C87B9A7FF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93368"/>
            <a:ext cx="9695543" cy="55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22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33"/>
                <a:lumOff val="-710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600" b="1" i="0" u="none" strike="noStrike" cap="none" spc="0" normalizeH="0" baseline="0">
            <a:ln>
              <a:noFill/>
            </a:ln>
            <a:solidFill>
              <a:srgbClr val="0E0503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33"/>
                <a:lumOff val="-710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600" b="1" i="0" u="none" strike="noStrike" cap="none" spc="0" normalizeH="0" baseline="0">
            <a:ln>
              <a:noFill/>
            </a:ln>
            <a:solidFill>
              <a:srgbClr val="0E0503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263</Words>
  <Application>Microsoft Office PowerPoint</Application>
  <PresentationFormat>自定义</PresentationFormat>
  <Paragraphs>34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Heiti SC Light</vt:lpstr>
      <vt:lpstr>Helvetica Light</vt:lpstr>
      <vt:lpstr>Helvetica Neue</vt:lpstr>
      <vt:lpstr>微软雅黑</vt:lpstr>
      <vt:lpstr>Helvetica</vt:lpstr>
      <vt:lpstr>Gradient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12965</dc:creator>
  <cp:lastModifiedBy>937308199@qq.com</cp:lastModifiedBy>
  <cp:revision>726</cp:revision>
  <dcterms:created xsi:type="dcterms:W3CDTF">2017-06-06T06:33:00Z</dcterms:created>
  <dcterms:modified xsi:type="dcterms:W3CDTF">2018-05-03T06:11:12Z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